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5" r:id="rId1"/>
  </p:sldMasterIdLst>
  <p:notesMasterIdLst>
    <p:notesMasterId r:id="rId17"/>
  </p:notesMasterIdLst>
  <p:sldIdLst>
    <p:sldId id="256" r:id="rId2"/>
    <p:sldId id="272" r:id="rId3"/>
    <p:sldId id="257" r:id="rId4"/>
    <p:sldId id="273" r:id="rId5"/>
    <p:sldId id="274" r:id="rId6"/>
    <p:sldId id="258" r:id="rId7"/>
    <p:sldId id="275" r:id="rId8"/>
    <p:sldId id="276" r:id="rId9"/>
    <p:sldId id="260" r:id="rId10"/>
    <p:sldId id="261" r:id="rId11"/>
    <p:sldId id="268" r:id="rId12"/>
    <p:sldId id="263" r:id="rId13"/>
    <p:sldId id="278" r:id="rId14"/>
    <p:sldId id="277" r:id="rId15"/>
    <p:sldId id="264"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usipatla, Hemanth Reddy" initials="MHR" lastIdx="1" clrIdx="0">
    <p:extLst>
      <p:ext uri="{19B8F6BF-5375-455C-9EA6-DF929625EA0E}">
        <p15:presenceInfo xmlns:p15="http://schemas.microsoft.com/office/powerpoint/2012/main" userId="S::hmusipat@CougarNet.UH.EDU::8030163e-c1d0-4b13-8ed3-e6efc5fa379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4CF77E-6B35-4EC2-BF8C-C41EB5C47CB2}" type="datetimeFigureOut">
              <a:rPr lang="en-US" smtClean="0"/>
              <a:t>10/7/2022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E8BA55-025C-485B-93D0-C470C9B1B452}" type="slidenum">
              <a:rPr lang="en-US" smtClean="0"/>
              <a:t>‹#›</a:t>
            </a:fld>
            <a:endParaRPr lang="en-US"/>
          </a:p>
        </p:txBody>
      </p:sp>
    </p:spTree>
    <p:extLst>
      <p:ext uri="{BB962C8B-B14F-4D97-AF65-F5344CB8AC3E}">
        <p14:creationId xmlns:p14="http://schemas.microsoft.com/office/powerpoint/2010/main" val="3511366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E8BA55-025C-485B-93D0-C470C9B1B452}" type="slidenum">
              <a:rPr lang="en-US" smtClean="0"/>
              <a:t>1</a:t>
            </a:fld>
            <a:endParaRPr lang="en-US"/>
          </a:p>
        </p:txBody>
      </p:sp>
    </p:spTree>
    <p:extLst>
      <p:ext uri="{BB962C8B-B14F-4D97-AF65-F5344CB8AC3E}">
        <p14:creationId xmlns:p14="http://schemas.microsoft.com/office/powerpoint/2010/main" val="3853622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D1715B3-5BCA-48B8-B40A-FB4ACB56B767}" type="datetimeFigureOut">
              <a:rPr lang="en-US" smtClean="0"/>
              <a:t>10/7/2022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AA8E6-BED5-4DB8-904E-CEAC963C9D12}" type="slidenum">
              <a:rPr lang="en-US" smtClean="0"/>
              <a:t>‹#›</a:t>
            </a:fld>
            <a:endParaRPr lang="en-US"/>
          </a:p>
        </p:txBody>
      </p:sp>
    </p:spTree>
    <p:extLst>
      <p:ext uri="{BB962C8B-B14F-4D97-AF65-F5344CB8AC3E}">
        <p14:creationId xmlns:p14="http://schemas.microsoft.com/office/powerpoint/2010/main" val="33076264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1715B3-5BCA-48B8-B40A-FB4ACB56B767}" type="datetimeFigureOut">
              <a:rPr lang="en-US" smtClean="0"/>
              <a:t>10/7/2022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AA8E6-BED5-4DB8-904E-CEAC963C9D12}" type="slidenum">
              <a:rPr lang="en-US" smtClean="0"/>
              <a:t>‹#›</a:t>
            </a:fld>
            <a:endParaRPr lang="en-US"/>
          </a:p>
        </p:txBody>
      </p:sp>
    </p:spTree>
    <p:extLst>
      <p:ext uri="{BB962C8B-B14F-4D97-AF65-F5344CB8AC3E}">
        <p14:creationId xmlns:p14="http://schemas.microsoft.com/office/powerpoint/2010/main" val="2373254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1715B3-5BCA-48B8-B40A-FB4ACB56B767}" type="datetimeFigureOut">
              <a:rPr lang="en-US" smtClean="0"/>
              <a:t>10/7/2022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AA8E6-BED5-4DB8-904E-CEAC963C9D12}" type="slidenum">
              <a:rPr lang="en-US" smtClean="0"/>
              <a:t>‹#›</a:t>
            </a:fld>
            <a:endParaRPr lang="en-US"/>
          </a:p>
        </p:txBody>
      </p:sp>
    </p:spTree>
    <p:extLst>
      <p:ext uri="{BB962C8B-B14F-4D97-AF65-F5344CB8AC3E}">
        <p14:creationId xmlns:p14="http://schemas.microsoft.com/office/powerpoint/2010/main" val="138869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1715B3-5BCA-48B8-B40A-FB4ACB56B767}" type="datetimeFigureOut">
              <a:rPr lang="en-US" smtClean="0"/>
              <a:t>10/7/2022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AA8E6-BED5-4DB8-904E-CEAC963C9D12}" type="slidenum">
              <a:rPr lang="en-US" smtClean="0"/>
              <a:t>‹#›</a:t>
            </a:fld>
            <a:endParaRPr lang="en-US"/>
          </a:p>
        </p:txBody>
      </p:sp>
    </p:spTree>
    <p:extLst>
      <p:ext uri="{BB962C8B-B14F-4D97-AF65-F5344CB8AC3E}">
        <p14:creationId xmlns:p14="http://schemas.microsoft.com/office/powerpoint/2010/main" val="3502129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1715B3-5BCA-48B8-B40A-FB4ACB56B767}" type="datetimeFigureOut">
              <a:rPr lang="en-US" smtClean="0"/>
              <a:t>10/7/2022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AA8E6-BED5-4DB8-904E-CEAC963C9D12}" type="slidenum">
              <a:rPr lang="en-US" smtClean="0"/>
              <a:t>‹#›</a:t>
            </a:fld>
            <a:endParaRPr lang="en-US"/>
          </a:p>
        </p:txBody>
      </p:sp>
    </p:spTree>
    <p:extLst>
      <p:ext uri="{BB962C8B-B14F-4D97-AF65-F5344CB8AC3E}">
        <p14:creationId xmlns:p14="http://schemas.microsoft.com/office/powerpoint/2010/main" val="3586822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D1715B3-5BCA-48B8-B40A-FB4ACB56B767}" type="datetimeFigureOut">
              <a:rPr lang="en-US" smtClean="0"/>
              <a:t>10/7/2022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CAA8E6-BED5-4DB8-904E-CEAC963C9D12}" type="slidenum">
              <a:rPr lang="en-US" smtClean="0"/>
              <a:t>‹#›</a:t>
            </a:fld>
            <a:endParaRPr lang="en-US"/>
          </a:p>
        </p:txBody>
      </p:sp>
    </p:spTree>
    <p:extLst>
      <p:ext uri="{BB962C8B-B14F-4D97-AF65-F5344CB8AC3E}">
        <p14:creationId xmlns:p14="http://schemas.microsoft.com/office/powerpoint/2010/main" val="2343963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D1715B3-5BCA-48B8-B40A-FB4ACB56B767}" type="datetimeFigureOut">
              <a:rPr lang="en-US" smtClean="0"/>
              <a:t>10/7/2022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CAA8E6-BED5-4DB8-904E-CEAC963C9D12}" type="slidenum">
              <a:rPr lang="en-US" smtClean="0"/>
              <a:t>‹#›</a:t>
            </a:fld>
            <a:endParaRPr lang="en-US"/>
          </a:p>
        </p:txBody>
      </p:sp>
    </p:spTree>
    <p:extLst>
      <p:ext uri="{BB962C8B-B14F-4D97-AF65-F5344CB8AC3E}">
        <p14:creationId xmlns:p14="http://schemas.microsoft.com/office/powerpoint/2010/main" val="4085717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D1715B3-5BCA-48B8-B40A-FB4ACB56B767}" type="datetimeFigureOut">
              <a:rPr lang="en-US" smtClean="0"/>
              <a:t>10/7/2022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CAA8E6-BED5-4DB8-904E-CEAC963C9D12}" type="slidenum">
              <a:rPr lang="en-US" smtClean="0"/>
              <a:t>‹#›</a:t>
            </a:fld>
            <a:endParaRPr lang="en-US"/>
          </a:p>
        </p:txBody>
      </p:sp>
    </p:spTree>
    <p:extLst>
      <p:ext uri="{BB962C8B-B14F-4D97-AF65-F5344CB8AC3E}">
        <p14:creationId xmlns:p14="http://schemas.microsoft.com/office/powerpoint/2010/main" val="816483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1715B3-5BCA-48B8-B40A-FB4ACB56B767}" type="datetimeFigureOut">
              <a:rPr lang="en-US" smtClean="0"/>
              <a:t>10/7/2022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CAA8E6-BED5-4DB8-904E-CEAC963C9D12}" type="slidenum">
              <a:rPr lang="en-US" smtClean="0"/>
              <a:t>‹#›</a:t>
            </a:fld>
            <a:endParaRPr lang="en-US"/>
          </a:p>
        </p:txBody>
      </p:sp>
    </p:spTree>
    <p:extLst>
      <p:ext uri="{BB962C8B-B14F-4D97-AF65-F5344CB8AC3E}">
        <p14:creationId xmlns:p14="http://schemas.microsoft.com/office/powerpoint/2010/main" val="2428910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D1715B3-5BCA-48B8-B40A-FB4ACB56B767}" type="datetimeFigureOut">
              <a:rPr lang="en-US" smtClean="0"/>
              <a:t>10/7/2022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CAA8E6-BED5-4DB8-904E-CEAC963C9D12}" type="slidenum">
              <a:rPr lang="en-US" smtClean="0"/>
              <a:t>‹#›</a:t>
            </a:fld>
            <a:endParaRPr lang="en-US"/>
          </a:p>
        </p:txBody>
      </p:sp>
    </p:spTree>
    <p:extLst>
      <p:ext uri="{BB962C8B-B14F-4D97-AF65-F5344CB8AC3E}">
        <p14:creationId xmlns:p14="http://schemas.microsoft.com/office/powerpoint/2010/main" val="2397065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D1715B3-5BCA-48B8-B40A-FB4ACB56B767}" type="datetimeFigureOut">
              <a:rPr lang="en-US" smtClean="0"/>
              <a:t>10/7/2022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CAA8E6-BED5-4DB8-904E-CEAC963C9D12}" type="slidenum">
              <a:rPr lang="en-US" smtClean="0"/>
              <a:t>‹#›</a:t>
            </a:fld>
            <a:endParaRPr lang="en-US"/>
          </a:p>
        </p:txBody>
      </p:sp>
    </p:spTree>
    <p:extLst>
      <p:ext uri="{BB962C8B-B14F-4D97-AF65-F5344CB8AC3E}">
        <p14:creationId xmlns:p14="http://schemas.microsoft.com/office/powerpoint/2010/main" val="2582434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1715B3-5BCA-48B8-B40A-FB4ACB56B767}" type="datetimeFigureOut">
              <a:rPr lang="en-US" smtClean="0"/>
              <a:t>10/7/2022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CAA8E6-BED5-4DB8-904E-CEAC963C9D12}" type="slidenum">
              <a:rPr lang="en-US" smtClean="0"/>
              <a:t>‹#›</a:t>
            </a:fld>
            <a:endParaRPr lang="en-US"/>
          </a:p>
        </p:txBody>
      </p:sp>
    </p:spTree>
    <p:extLst>
      <p:ext uri="{BB962C8B-B14F-4D97-AF65-F5344CB8AC3E}">
        <p14:creationId xmlns:p14="http://schemas.microsoft.com/office/powerpoint/2010/main" val="3170201056"/>
      </p:ext>
    </p:extLst>
  </p:cSld>
  <p:clrMap bg1="dk1" tx1="lt1" bg2="dk2" tx2="lt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9C0A4-3103-45EE-BC85-0EF7FC6554A4}"/>
              </a:ext>
            </a:extLst>
          </p:cNvPr>
          <p:cNvSpPr>
            <a:spLocks noGrp="1"/>
          </p:cNvSpPr>
          <p:nvPr>
            <p:ph type="ctrTitle"/>
          </p:nvPr>
        </p:nvSpPr>
        <p:spPr>
          <a:xfrm>
            <a:off x="483778" y="735902"/>
            <a:ext cx="10955779" cy="1693856"/>
          </a:xfrm>
        </p:spPr>
        <p:txBody>
          <a:bodyPr>
            <a:normAutofit fontScale="90000"/>
          </a:bodyPr>
          <a:lstStyle/>
          <a:p>
            <a:r>
              <a:rPr lang="en-US" dirty="0">
                <a:latin typeface="Copperplate Gothic Bold" panose="020E0705020206020404" pitchFamily="34" charset="0"/>
                <a:cs typeface="Calibri" panose="020F0502020204030204" pitchFamily="34" charset="0"/>
              </a:rPr>
              <a:t>reconnaissance using image segmentation </a:t>
            </a:r>
          </a:p>
        </p:txBody>
      </p:sp>
      <p:pic>
        <p:nvPicPr>
          <p:cNvPr id="2050" name="Picture 2" descr="Satellite imagery | Airbus">
            <a:extLst>
              <a:ext uri="{FF2B5EF4-FFF2-40B4-BE49-F238E27FC236}">
                <a16:creationId xmlns:a16="http://schemas.microsoft.com/office/drawing/2014/main" id="{4432F055-65C9-6744-74C8-2DB27F065F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36709"/>
            <a:ext cx="12192000" cy="3021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421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E5138-A640-E8EC-BAB3-ADB8644421A5}"/>
              </a:ext>
            </a:extLst>
          </p:cNvPr>
          <p:cNvSpPr>
            <a:spLocks noGrp="1"/>
          </p:cNvSpPr>
          <p:nvPr>
            <p:ph type="title"/>
          </p:nvPr>
        </p:nvSpPr>
        <p:spPr>
          <a:xfrm>
            <a:off x="687371" y="138882"/>
            <a:ext cx="10515600" cy="1325563"/>
          </a:xfrm>
        </p:spPr>
        <p:txBody>
          <a:bodyPr/>
          <a:lstStyle/>
          <a:p>
            <a:pPr algn="ctr"/>
            <a:r>
              <a:rPr lang="en-US" dirty="0">
                <a:latin typeface="Copperplate Gothic Bold" panose="020E0705020206020404" pitchFamily="34" charset="0"/>
              </a:rPr>
              <a:t>UNET </a:t>
            </a:r>
          </a:p>
        </p:txBody>
      </p:sp>
      <p:sp>
        <p:nvSpPr>
          <p:cNvPr id="7" name="Content Placeholder 6">
            <a:extLst>
              <a:ext uri="{FF2B5EF4-FFF2-40B4-BE49-F238E27FC236}">
                <a16:creationId xmlns:a16="http://schemas.microsoft.com/office/drawing/2014/main" id="{D4DA5525-936B-463F-A837-CCAEEDC43042}"/>
              </a:ext>
            </a:extLst>
          </p:cNvPr>
          <p:cNvSpPr>
            <a:spLocks noGrp="1"/>
          </p:cNvSpPr>
          <p:nvPr>
            <p:ph idx="1"/>
          </p:nvPr>
        </p:nvSpPr>
        <p:spPr>
          <a:xfrm>
            <a:off x="838200" y="1593290"/>
            <a:ext cx="3922336" cy="4351338"/>
          </a:xfrm>
        </p:spPr>
        <p:txBody>
          <a:bodyPr/>
          <a:lstStyle/>
          <a:p>
            <a:pPr algn="just"/>
            <a:r>
              <a:rPr lang="en-US" sz="2000" b="0" i="0" dirty="0">
                <a:effectLst/>
                <a:latin typeface="Times New Roman" panose="02020603050405020304" pitchFamily="18" charset="0"/>
                <a:cs typeface="Times New Roman" panose="02020603050405020304" pitchFamily="18" charset="0"/>
              </a:rPr>
              <a:t>The U-Net architecture is built upon the Fully Convolutional Network. </a:t>
            </a:r>
          </a:p>
          <a:p>
            <a:pPr algn="just"/>
            <a:r>
              <a:rPr lang="en-US" sz="2000" b="0" i="0" dirty="0">
                <a:effectLst/>
                <a:latin typeface="Times New Roman" panose="02020603050405020304" pitchFamily="18" charset="0"/>
                <a:cs typeface="Times New Roman" panose="02020603050405020304" pitchFamily="18" charset="0"/>
              </a:rPr>
              <a:t>The U-Net owes its name to its symmetric shape, which is different from other FCN variants.</a:t>
            </a:r>
          </a:p>
          <a:p>
            <a:pPr algn="just"/>
            <a:r>
              <a:rPr lang="en-US" sz="2000" dirty="0">
                <a:latin typeface="Times New Roman" panose="02020603050405020304" pitchFamily="18" charset="0"/>
                <a:cs typeface="Times New Roman" panose="02020603050405020304" pitchFamily="18" charset="0"/>
              </a:rPr>
              <a:t>Optimizer – Adam</a:t>
            </a:r>
          </a:p>
          <a:p>
            <a:pPr algn="just"/>
            <a:r>
              <a:rPr lang="en-US" sz="2000" dirty="0">
                <a:latin typeface="Times New Roman" panose="02020603050405020304" pitchFamily="18" charset="0"/>
                <a:cs typeface="Times New Roman" panose="02020603050405020304" pitchFamily="18" charset="0"/>
              </a:rPr>
              <a:t>Learning Rate – 1e-4</a:t>
            </a:r>
          </a:p>
          <a:p>
            <a:pPr algn="just"/>
            <a:r>
              <a:rPr lang="en-US" sz="2000" dirty="0">
                <a:latin typeface="Times New Roman" panose="02020603050405020304" pitchFamily="18" charset="0"/>
                <a:cs typeface="Times New Roman" panose="02020603050405020304" pitchFamily="18" charset="0"/>
              </a:rPr>
              <a:t>Loss – Binary cross entropy</a:t>
            </a:r>
          </a:p>
          <a:p>
            <a:pPr algn="just"/>
            <a:r>
              <a:rPr lang="en-US" sz="2000" dirty="0">
                <a:latin typeface="Times New Roman" panose="02020603050405020304" pitchFamily="18" charset="0"/>
                <a:cs typeface="Times New Roman" panose="02020603050405020304" pitchFamily="18" charset="0"/>
              </a:rPr>
              <a:t>Activation – </a:t>
            </a:r>
            <a:r>
              <a:rPr lang="en-US" sz="2000" dirty="0" err="1">
                <a:latin typeface="Times New Roman" panose="02020603050405020304" pitchFamily="18" charset="0"/>
                <a:cs typeface="Times New Roman" panose="02020603050405020304" pitchFamily="18" charset="0"/>
              </a:rPr>
              <a:t>Sigmod</a:t>
            </a:r>
            <a:endParaRPr lang="en-US" sz="2000" dirty="0">
              <a:latin typeface="Times New Roman" panose="02020603050405020304" pitchFamily="18" charset="0"/>
              <a:cs typeface="Times New Roman" panose="02020603050405020304" pitchFamily="18" charset="0"/>
            </a:endParaRPr>
          </a:p>
          <a:p>
            <a:pPr marL="0" indent="0" algn="just">
              <a:buNone/>
            </a:pPr>
            <a:endParaRPr lang="en-US" sz="2000" dirty="0">
              <a:latin typeface="Times New Roman" panose="02020603050405020304" pitchFamily="18" charset="0"/>
              <a:cs typeface="Times New Roman" panose="02020603050405020304" pitchFamily="18" charset="0"/>
            </a:endParaRPr>
          </a:p>
        </p:txBody>
      </p:sp>
      <p:pic>
        <p:nvPicPr>
          <p:cNvPr id="4" name="Content Placeholder 4" descr="Chart, box and whisker chart&#10;&#10;Description automatically generated">
            <a:extLst>
              <a:ext uri="{FF2B5EF4-FFF2-40B4-BE49-F238E27FC236}">
                <a16:creationId xmlns:a16="http://schemas.microsoft.com/office/drawing/2014/main" id="{734BAF21-A432-5089-44D7-5A682857ED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554" y="1608604"/>
            <a:ext cx="6296025" cy="4238625"/>
          </a:xfrm>
          <a:prstGeom prst="rect">
            <a:avLst/>
          </a:prstGeom>
        </p:spPr>
      </p:pic>
    </p:spTree>
    <p:extLst>
      <p:ext uri="{BB962C8B-B14F-4D97-AF65-F5344CB8AC3E}">
        <p14:creationId xmlns:p14="http://schemas.microsoft.com/office/powerpoint/2010/main" val="1464014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02EB6-3F02-479A-BB42-06FA32198CED}"/>
              </a:ext>
            </a:extLst>
          </p:cNvPr>
          <p:cNvSpPr>
            <a:spLocks noGrp="1"/>
          </p:cNvSpPr>
          <p:nvPr>
            <p:ph type="title"/>
          </p:nvPr>
        </p:nvSpPr>
        <p:spPr>
          <a:xfrm>
            <a:off x="725078" y="114346"/>
            <a:ext cx="10515600" cy="841506"/>
          </a:xfrm>
        </p:spPr>
        <p:txBody>
          <a:bodyPr/>
          <a:lstStyle/>
          <a:p>
            <a:pPr algn="ctr"/>
            <a:r>
              <a:rPr lang="en-US" dirty="0">
                <a:latin typeface="Copperplate Gothic Bold" panose="020E0705020206020404" pitchFamily="34" charset="0"/>
              </a:rPr>
              <a:t>RESULTS</a:t>
            </a:r>
          </a:p>
        </p:txBody>
      </p:sp>
      <p:pic>
        <p:nvPicPr>
          <p:cNvPr id="7" name="Picture 6">
            <a:extLst>
              <a:ext uri="{FF2B5EF4-FFF2-40B4-BE49-F238E27FC236}">
                <a16:creationId xmlns:a16="http://schemas.microsoft.com/office/drawing/2014/main" id="{0EE0C7AB-18A9-B887-4BEF-24671A2CBF64}"/>
              </a:ext>
            </a:extLst>
          </p:cNvPr>
          <p:cNvPicPr>
            <a:picLocks noChangeAspect="1"/>
          </p:cNvPicPr>
          <p:nvPr/>
        </p:nvPicPr>
        <p:blipFill>
          <a:blip r:embed="rId2"/>
          <a:stretch>
            <a:fillRect/>
          </a:stretch>
        </p:blipFill>
        <p:spPr>
          <a:xfrm>
            <a:off x="533434" y="1176651"/>
            <a:ext cx="2360596" cy="2417823"/>
          </a:xfrm>
          <a:prstGeom prst="rect">
            <a:avLst/>
          </a:prstGeom>
        </p:spPr>
      </p:pic>
      <p:pic>
        <p:nvPicPr>
          <p:cNvPr id="9" name="Picture 8">
            <a:extLst>
              <a:ext uri="{FF2B5EF4-FFF2-40B4-BE49-F238E27FC236}">
                <a16:creationId xmlns:a16="http://schemas.microsoft.com/office/drawing/2014/main" id="{1921B45C-3766-41E5-64F3-DB75D1380CC7}"/>
              </a:ext>
            </a:extLst>
          </p:cNvPr>
          <p:cNvPicPr>
            <a:picLocks noChangeAspect="1"/>
          </p:cNvPicPr>
          <p:nvPr/>
        </p:nvPicPr>
        <p:blipFill>
          <a:blip r:embed="rId3"/>
          <a:stretch>
            <a:fillRect/>
          </a:stretch>
        </p:blipFill>
        <p:spPr>
          <a:xfrm>
            <a:off x="3255973" y="1176650"/>
            <a:ext cx="2432626" cy="2417823"/>
          </a:xfrm>
          <a:prstGeom prst="rect">
            <a:avLst/>
          </a:prstGeom>
        </p:spPr>
      </p:pic>
      <p:pic>
        <p:nvPicPr>
          <p:cNvPr id="11" name="Picture 10">
            <a:extLst>
              <a:ext uri="{FF2B5EF4-FFF2-40B4-BE49-F238E27FC236}">
                <a16:creationId xmlns:a16="http://schemas.microsoft.com/office/drawing/2014/main" id="{ED7859A8-A820-5732-F22B-721292791AA4}"/>
              </a:ext>
            </a:extLst>
          </p:cNvPr>
          <p:cNvPicPr>
            <a:picLocks noChangeAspect="1"/>
          </p:cNvPicPr>
          <p:nvPr/>
        </p:nvPicPr>
        <p:blipFill>
          <a:blip r:embed="rId4"/>
          <a:stretch>
            <a:fillRect/>
          </a:stretch>
        </p:blipFill>
        <p:spPr>
          <a:xfrm>
            <a:off x="5982878" y="1176650"/>
            <a:ext cx="2330079" cy="2417823"/>
          </a:xfrm>
          <a:prstGeom prst="rect">
            <a:avLst/>
          </a:prstGeom>
        </p:spPr>
      </p:pic>
      <p:pic>
        <p:nvPicPr>
          <p:cNvPr id="13" name="Picture 12">
            <a:extLst>
              <a:ext uri="{FF2B5EF4-FFF2-40B4-BE49-F238E27FC236}">
                <a16:creationId xmlns:a16="http://schemas.microsoft.com/office/drawing/2014/main" id="{7440A28F-DF50-B7B1-4F96-CEBBE761D688}"/>
              </a:ext>
            </a:extLst>
          </p:cNvPr>
          <p:cNvPicPr>
            <a:picLocks noChangeAspect="1"/>
          </p:cNvPicPr>
          <p:nvPr/>
        </p:nvPicPr>
        <p:blipFill rotWithShape="1">
          <a:blip r:embed="rId5">
            <a:extLst>
              <a:ext uri="{28A0092B-C50C-407E-A947-70E740481C1C}">
                <a14:useLocalDpi xmlns:a14="http://schemas.microsoft.com/office/drawing/2010/main" val="0"/>
              </a:ext>
            </a:extLst>
          </a:blip>
          <a:srcRect r="6191" b="5912"/>
          <a:stretch/>
        </p:blipFill>
        <p:spPr>
          <a:xfrm>
            <a:off x="8607236" y="1176650"/>
            <a:ext cx="2506966" cy="2462096"/>
          </a:xfrm>
          <a:prstGeom prst="rect">
            <a:avLst/>
          </a:prstGeom>
        </p:spPr>
      </p:pic>
      <p:pic>
        <p:nvPicPr>
          <p:cNvPr id="15" name="Picture 14">
            <a:extLst>
              <a:ext uri="{FF2B5EF4-FFF2-40B4-BE49-F238E27FC236}">
                <a16:creationId xmlns:a16="http://schemas.microsoft.com/office/drawing/2014/main" id="{DACA4EDF-5B2E-333F-D7F2-9C0D6D623534}"/>
              </a:ext>
            </a:extLst>
          </p:cNvPr>
          <p:cNvPicPr>
            <a:picLocks noChangeAspect="1"/>
          </p:cNvPicPr>
          <p:nvPr/>
        </p:nvPicPr>
        <p:blipFill rotWithShape="1">
          <a:blip r:embed="rId6">
            <a:extLst>
              <a:ext uri="{28A0092B-C50C-407E-A947-70E740481C1C}">
                <a14:useLocalDpi xmlns:a14="http://schemas.microsoft.com/office/drawing/2010/main" val="0"/>
              </a:ext>
            </a:extLst>
          </a:blip>
          <a:srcRect t="2830" r="8522" b="6305"/>
          <a:stretch/>
        </p:blipFill>
        <p:spPr>
          <a:xfrm>
            <a:off x="533434" y="3978111"/>
            <a:ext cx="2228620" cy="2344790"/>
          </a:xfrm>
          <a:prstGeom prst="rect">
            <a:avLst/>
          </a:prstGeom>
        </p:spPr>
      </p:pic>
      <p:pic>
        <p:nvPicPr>
          <p:cNvPr id="17" name="Picture 16">
            <a:extLst>
              <a:ext uri="{FF2B5EF4-FFF2-40B4-BE49-F238E27FC236}">
                <a16:creationId xmlns:a16="http://schemas.microsoft.com/office/drawing/2014/main" id="{7E353CD0-9C9E-E151-FA04-483A602D3F74}"/>
              </a:ext>
            </a:extLst>
          </p:cNvPr>
          <p:cNvPicPr>
            <a:picLocks noChangeAspect="1"/>
          </p:cNvPicPr>
          <p:nvPr/>
        </p:nvPicPr>
        <p:blipFill>
          <a:blip r:embed="rId7"/>
          <a:stretch>
            <a:fillRect/>
          </a:stretch>
        </p:blipFill>
        <p:spPr>
          <a:xfrm>
            <a:off x="3255974" y="3978111"/>
            <a:ext cx="2432626" cy="2507530"/>
          </a:xfrm>
          <a:prstGeom prst="rect">
            <a:avLst/>
          </a:prstGeom>
        </p:spPr>
      </p:pic>
      <p:graphicFrame>
        <p:nvGraphicFramePr>
          <p:cNvPr id="3" name="Table 3">
            <a:extLst>
              <a:ext uri="{FF2B5EF4-FFF2-40B4-BE49-F238E27FC236}">
                <a16:creationId xmlns:a16="http://schemas.microsoft.com/office/drawing/2014/main" id="{B04231D6-3295-A130-6F04-302A04C53E1B}"/>
              </a:ext>
            </a:extLst>
          </p:cNvPr>
          <p:cNvGraphicFramePr>
            <a:graphicFrameLocks noGrp="1"/>
          </p:cNvGraphicFramePr>
          <p:nvPr>
            <p:extLst>
              <p:ext uri="{D42A27DB-BD31-4B8C-83A1-F6EECF244321}">
                <p14:modId xmlns:p14="http://schemas.microsoft.com/office/powerpoint/2010/main" val="3755647681"/>
              </p:ext>
            </p:extLst>
          </p:nvPr>
        </p:nvGraphicFramePr>
        <p:xfrm>
          <a:off x="6096000" y="4300533"/>
          <a:ext cx="5316718" cy="1478280"/>
        </p:xfrm>
        <a:graphic>
          <a:graphicData uri="http://schemas.openxmlformats.org/drawingml/2006/table">
            <a:tbl>
              <a:tblPr firstRow="1" bandRow="1">
                <a:tableStyleId>{5940675A-B579-460E-94D1-54222C63F5DA}</a:tableStyleId>
              </a:tblPr>
              <a:tblGrid>
                <a:gridCol w="2658359">
                  <a:extLst>
                    <a:ext uri="{9D8B030D-6E8A-4147-A177-3AD203B41FA5}">
                      <a16:colId xmlns:a16="http://schemas.microsoft.com/office/drawing/2014/main" val="2813515039"/>
                    </a:ext>
                  </a:extLst>
                </a:gridCol>
                <a:gridCol w="2658359">
                  <a:extLst>
                    <a:ext uri="{9D8B030D-6E8A-4147-A177-3AD203B41FA5}">
                      <a16:colId xmlns:a16="http://schemas.microsoft.com/office/drawing/2014/main" val="1072150128"/>
                    </a:ext>
                  </a:extLst>
                </a:gridCol>
              </a:tblGrid>
              <a:tr h="0">
                <a:tc>
                  <a:txBody>
                    <a:bodyPr/>
                    <a:lstStyle/>
                    <a:p>
                      <a:pPr algn="ctr"/>
                      <a:r>
                        <a:rPr lang="en-US" dirty="0"/>
                        <a:t>Metrics</a:t>
                      </a:r>
                    </a:p>
                  </a:txBody>
                  <a:tcPr/>
                </a:tc>
                <a:tc>
                  <a:txBody>
                    <a:bodyPr/>
                    <a:lstStyle/>
                    <a:p>
                      <a:pPr algn="ctr"/>
                      <a:r>
                        <a:rPr lang="en-US" dirty="0"/>
                        <a:t>Score</a:t>
                      </a:r>
                    </a:p>
                  </a:txBody>
                  <a:tcPr/>
                </a:tc>
                <a:extLst>
                  <a:ext uri="{0D108BD9-81ED-4DB2-BD59-A6C34878D82A}">
                    <a16:rowId xmlns:a16="http://schemas.microsoft.com/office/drawing/2014/main" val="3221168420"/>
                  </a:ext>
                </a:extLst>
              </a:tr>
              <a:tr h="370840">
                <a:tc>
                  <a:txBody>
                    <a:bodyPr/>
                    <a:lstStyle/>
                    <a:p>
                      <a:pPr algn="ctr"/>
                      <a:r>
                        <a:rPr lang="en-US" dirty="0"/>
                        <a:t>Jaccard coefficient</a:t>
                      </a:r>
                    </a:p>
                  </a:txBody>
                  <a:tcPr/>
                </a:tc>
                <a:tc>
                  <a:txBody>
                    <a:bodyPr/>
                    <a:lstStyle/>
                    <a:p>
                      <a:pPr algn="ctr"/>
                      <a:r>
                        <a:rPr lang="en-US" dirty="0"/>
                        <a:t>0.35</a:t>
                      </a:r>
                    </a:p>
                  </a:txBody>
                  <a:tcPr/>
                </a:tc>
                <a:extLst>
                  <a:ext uri="{0D108BD9-81ED-4DB2-BD59-A6C34878D82A}">
                    <a16:rowId xmlns:a16="http://schemas.microsoft.com/office/drawing/2014/main" val="2577666340"/>
                  </a:ext>
                </a:extLst>
              </a:tr>
              <a:tr h="370840">
                <a:tc>
                  <a:txBody>
                    <a:bodyPr/>
                    <a:lstStyle/>
                    <a:p>
                      <a:pPr algn="ctr"/>
                      <a:r>
                        <a:rPr lang="en-US" dirty="0"/>
                        <a:t>Batch size</a:t>
                      </a:r>
                    </a:p>
                  </a:txBody>
                  <a:tcPr/>
                </a:tc>
                <a:tc>
                  <a:txBody>
                    <a:bodyPr/>
                    <a:lstStyle/>
                    <a:p>
                      <a:pPr algn="ctr"/>
                      <a:r>
                        <a:rPr lang="en-US" dirty="0"/>
                        <a:t>64</a:t>
                      </a:r>
                    </a:p>
                  </a:txBody>
                  <a:tcPr/>
                </a:tc>
                <a:extLst>
                  <a:ext uri="{0D108BD9-81ED-4DB2-BD59-A6C34878D82A}">
                    <a16:rowId xmlns:a16="http://schemas.microsoft.com/office/drawing/2014/main" val="1376975065"/>
                  </a:ext>
                </a:extLst>
              </a:tr>
              <a:tr h="370840">
                <a:tc>
                  <a:txBody>
                    <a:bodyPr/>
                    <a:lstStyle/>
                    <a:p>
                      <a:pPr algn="ctr"/>
                      <a:r>
                        <a:rPr lang="en-US" dirty="0"/>
                        <a:t>Time</a:t>
                      </a:r>
                    </a:p>
                  </a:txBody>
                  <a:tcPr/>
                </a:tc>
                <a:tc>
                  <a:txBody>
                    <a:bodyPr/>
                    <a:lstStyle/>
                    <a:p>
                      <a:pPr algn="ctr"/>
                      <a:r>
                        <a:rPr lang="en-US" dirty="0"/>
                        <a:t>17 hours</a:t>
                      </a:r>
                    </a:p>
                  </a:txBody>
                  <a:tcPr/>
                </a:tc>
                <a:extLst>
                  <a:ext uri="{0D108BD9-81ED-4DB2-BD59-A6C34878D82A}">
                    <a16:rowId xmlns:a16="http://schemas.microsoft.com/office/drawing/2014/main" val="731698201"/>
                  </a:ext>
                </a:extLst>
              </a:tr>
            </a:tbl>
          </a:graphicData>
        </a:graphic>
      </p:graphicFrame>
    </p:spTree>
    <p:extLst>
      <p:ext uri="{BB962C8B-B14F-4D97-AF65-F5344CB8AC3E}">
        <p14:creationId xmlns:p14="http://schemas.microsoft.com/office/powerpoint/2010/main" val="2195564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033FA-0D3E-9FE4-7D16-784155637DAE}"/>
              </a:ext>
            </a:extLst>
          </p:cNvPr>
          <p:cNvSpPr>
            <a:spLocks noGrp="1"/>
          </p:cNvSpPr>
          <p:nvPr>
            <p:ph type="title"/>
          </p:nvPr>
        </p:nvSpPr>
        <p:spPr>
          <a:xfrm>
            <a:off x="838200" y="151876"/>
            <a:ext cx="10515600" cy="1058322"/>
          </a:xfrm>
        </p:spPr>
        <p:txBody>
          <a:bodyPr/>
          <a:lstStyle/>
          <a:p>
            <a:pPr algn="ctr"/>
            <a:r>
              <a:rPr lang="en-US" dirty="0">
                <a:latin typeface="Copperplate Gothic Bold" panose="020E0705020206020404" pitchFamily="34" charset="0"/>
              </a:rPr>
              <a:t>SEGNET</a:t>
            </a:r>
          </a:p>
        </p:txBody>
      </p:sp>
      <p:sp>
        <p:nvSpPr>
          <p:cNvPr id="3" name="Content Placeholder 2">
            <a:extLst>
              <a:ext uri="{FF2B5EF4-FFF2-40B4-BE49-F238E27FC236}">
                <a16:creationId xmlns:a16="http://schemas.microsoft.com/office/drawing/2014/main" id="{97B2CE02-33D6-0E3F-58DE-2BB9AE814070}"/>
              </a:ext>
            </a:extLst>
          </p:cNvPr>
          <p:cNvSpPr>
            <a:spLocks noGrp="1"/>
          </p:cNvSpPr>
          <p:nvPr>
            <p:ph idx="1"/>
          </p:nvPr>
        </p:nvSpPr>
        <p:spPr>
          <a:xfrm>
            <a:off x="734505" y="1401419"/>
            <a:ext cx="4553931" cy="4480907"/>
          </a:xfrm>
        </p:spPr>
        <p:txBody>
          <a:bodyPr>
            <a:normAutofit/>
          </a:bodyPr>
          <a:lstStyle/>
          <a:p>
            <a:pPr algn="just"/>
            <a:r>
              <a:rPr lang="en-US" sz="2000" b="0" i="0" dirty="0" err="1">
                <a:effectLst/>
                <a:latin typeface="Times New Roman" panose="02020603050405020304" pitchFamily="18" charset="0"/>
                <a:cs typeface="Times New Roman" panose="02020603050405020304" pitchFamily="18" charset="0"/>
              </a:rPr>
              <a:t>Segnet</a:t>
            </a:r>
            <a:r>
              <a:rPr lang="en-US" sz="2000" b="0" i="0" dirty="0">
                <a:effectLst/>
                <a:latin typeface="Times New Roman" panose="02020603050405020304" pitchFamily="18" charset="0"/>
                <a:cs typeface="Times New Roman" panose="02020603050405020304" pitchFamily="18" charset="0"/>
              </a:rPr>
              <a:t> consists of sequence of processing layers (encoders) followed by a corresponding set of decoders for a pixelwise classification.</a:t>
            </a:r>
          </a:p>
          <a:p>
            <a:pPr algn="just"/>
            <a:r>
              <a:rPr lang="en-US" sz="2000" dirty="0">
                <a:latin typeface="Times New Roman" panose="02020603050405020304" pitchFamily="18" charset="0"/>
                <a:cs typeface="Times New Roman" panose="02020603050405020304" pitchFamily="18" charset="0"/>
              </a:rPr>
              <a:t>One key feature of SegNet is that it retains high frequency details in the segmented image as the pooling indices of encoder network is connected to pooling indices of decoder networks.</a:t>
            </a:r>
          </a:p>
          <a:p>
            <a:pPr algn="just"/>
            <a:r>
              <a:rPr lang="en-US" sz="2000" dirty="0">
                <a:latin typeface="Times New Roman" panose="02020603050405020304" pitchFamily="18" charset="0"/>
                <a:cs typeface="Times New Roman" panose="02020603050405020304" pitchFamily="18" charset="0"/>
              </a:rPr>
              <a:t>Optimizer – Adam</a:t>
            </a:r>
          </a:p>
          <a:p>
            <a:pPr algn="just"/>
            <a:r>
              <a:rPr lang="en-US" sz="2000" dirty="0">
                <a:latin typeface="Times New Roman" panose="02020603050405020304" pitchFamily="18" charset="0"/>
                <a:cs typeface="Times New Roman" panose="02020603050405020304" pitchFamily="18" charset="0"/>
              </a:rPr>
              <a:t>Learning Rate – 1e-4</a:t>
            </a:r>
          </a:p>
          <a:p>
            <a:pPr algn="just"/>
            <a:r>
              <a:rPr lang="en-US" sz="2000" dirty="0">
                <a:latin typeface="Times New Roman" panose="02020603050405020304" pitchFamily="18" charset="0"/>
                <a:cs typeface="Times New Roman" panose="02020603050405020304" pitchFamily="18" charset="0"/>
              </a:rPr>
              <a:t>Loss – Binary cross entropy</a:t>
            </a:r>
          </a:p>
          <a:p>
            <a:pPr algn="just"/>
            <a:r>
              <a:rPr lang="en-US" sz="2000" dirty="0">
                <a:latin typeface="Times New Roman" panose="02020603050405020304" pitchFamily="18" charset="0"/>
                <a:cs typeface="Times New Roman" panose="02020603050405020304" pitchFamily="18" charset="0"/>
              </a:rPr>
              <a:t>Activation – </a:t>
            </a:r>
            <a:r>
              <a:rPr lang="en-US" sz="2000" dirty="0" err="1">
                <a:latin typeface="Times New Roman" panose="02020603050405020304" pitchFamily="18" charset="0"/>
                <a:cs typeface="Times New Roman" panose="02020603050405020304" pitchFamily="18" charset="0"/>
              </a:rPr>
              <a:t>Softmax</a:t>
            </a:r>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p:txBody>
      </p:sp>
      <p:pic>
        <p:nvPicPr>
          <p:cNvPr id="4" name="Content Placeholder 4" descr="Diagram&#10;&#10;Description automatically generated with low confidence">
            <a:extLst>
              <a:ext uri="{FF2B5EF4-FFF2-40B4-BE49-F238E27FC236}">
                <a16:creationId xmlns:a16="http://schemas.microsoft.com/office/drawing/2014/main" id="{DBEDA2E9-24D2-2301-787B-A259B98E62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7741" y="2111305"/>
            <a:ext cx="5687603" cy="2842779"/>
          </a:xfrm>
          <a:prstGeom prst="rect">
            <a:avLst/>
          </a:prstGeom>
        </p:spPr>
      </p:pic>
    </p:spTree>
    <p:extLst>
      <p:ext uri="{BB962C8B-B14F-4D97-AF65-F5344CB8AC3E}">
        <p14:creationId xmlns:p14="http://schemas.microsoft.com/office/powerpoint/2010/main" val="4082761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C47F3-2DD0-4A38-9F84-E2BAB3231BA8}"/>
              </a:ext>
            </a:extLst>
          </p:cNvPr>
          <p:cNvSpPr>
            <a:spLocks noGrp="1"/>
          </p:cNvSpPr>
          <p:nvPr>
            <p:ph type="title"/>
          </p:nvPr>
        </p:nvSpPr>
        <p:spPr>
          <a:xfrm>
            <a:off x="772212" y="18255"/>
            <a:ext cx="10515600" cy="1325563"/>
          </a:xfrm>
        </p:spPr>
        <p:txBody>
          <a:bodyPr/>
          <a:lstStyle/>
          <a:p>
            <a:pPr algn="ctr"/>
            <a:r>
              <a:rPr lang="en-US" dirty="0">
                <a:latin typeface="Copperplate Gothic Bold" panose="020E0705020206020404" pitchFamily="34" charset="0"/>
              </a:rPr>
              <a:t>RESULTS</a:t>
            </a:r>
          </a:p>
        </p:txBody>
      </p:sp>
      <p:pic>
        <p:nvPicPr>
          <p:cNvPr id="17" name="Content Placeholder 16" descr="Chart&#10;&#10;Description automatically generated">
            <a:extLst>
              <a:ext uri="{FF2B5EF4-FFF2-40B4-BE49-F238E27FC236}">
                <a16:creationId xmlns:a16="http://schemas.microsoft.com/office/drawing/2014/main" id="{278B75AE-4C6C-414E-8228-3860413D87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5446" y="1524859"/>
            <a:ext cx="2293819" cy="2309060"/>
          </a:xfrm>
        </p:spPr>
      </p:pic>
      <p:pic>
        <p:nvPicPr>
          <p:cNvPr id="19" name="Picture 18" descr="Chart&#10;&#10;Description automatically generated">
            <a:extLst>
              <a:ext uri="{FF2B5EF4-FFF2-40B4-BE49-F238E27FC236}">
                <a16:creationId xmlns:a16="http://schemas.microsoft.com/office/drawing/2014/main" id="{96AAD9E4-E03A-4444-96CA-1BE590631B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2743" y="1543910"/>
            <a:ext cx="2438611" cy="2270957"/>
          </a:xfrm>
          <a:prstGeom prst="rect">
            <a:avLst/>
          </a:prstGeom>
        </p:spPr>
      </p:pic>
      <p:pic>
        <p:nvPicPr>
          <p:cNvPr id="21" name="Picture 20" descr="Chart&#10;&#10;Description automatically generated">
            <a:extLst>
              <a:ext uri="{FF2B5EF4-FFF2-40B4-BE49-F238E27FC236}">
                <a16:creationId xmlns:a16="http://schemas.microsoft.com/office/drawing/2014/main" id="{EB69780B-CBD3-42FB-8C52-1BB69ED84E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6292" y="1543910"/>
            <a:ext cx="2408129" cy="2293819"/>
          </a:xfrm>
          <a:prstGeom prst="rect">
            <a:avLst/>
          </a:prstGeom>
        </p:spPr>
      </p:pic>
      <p:pic>
        <p:nvPicPr>
          <p:cNvPr id="23" name="Picture 22" descr="Chart&#10;&#10;Description automatically generated">
            <a:extLst>
              <a:ext uri="{FF2B5EF4-FFF2-40B4-BE49-F238E27FC236}">
                <a16:creationId xmlns:a16="http://schemas.microsoft.com/office/drawing/2014/main" id="{3720383C-E46D-4CC2-8F14-4CC13B9403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94697" y="1543910"/>
            <a:ext cx="2362405" cy="2255715"/>
          </a:xfrm>
          <a:prstGeom prst="rect">
            <a:avLst/>
          </a:prstGeom>
        </p:spPr>
      </p:pic>
      <p:pic>
        <p:nvPicPr>
          <p:cNvPr id="25" name="Picture 24" descr="A screenshot of a video game&#10;&#10;Description automatically generated with low confidence">
            <a:extLst>
              <a:ext uri="{FF2B5EF4-FFF2-40B4-BE49-F238E27FC236}">
                <a16:creationId xmlns:a16="http://schemas.microsoft.com/office/drawing/2014/main" id="{224E4AE6-47C1-4F42-9430-3D59FA8535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4963" y="4104412"/>
            <a:ext cx="2354784" cy="2293819"/>
          </a:xfrm>
          <a:prstGeom prst="rect">
            <a:avLst/>
          </a:prstGeom>
        </p:spPr>
      </p:pic>
      <p:pic>
        <p:nvPicPr>
          <p:cNvPr id="27" name="Picture 26" descr="Chart&#10;&#10;Description automatically generated">
            <a:extLst>
              <a:ext uri="{FF2B5EF4-FFF2-40B4-BE49-F238E27FC236}">
                <a16:creationId xmlns:a16="http://schemas.microsoft.com/office/drawing/2014/main" id="{09ADDE93-9631-4C73-B8EE-3E0E2B773B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9897" y="4104412"/>
            <a:ext cx="2324301" cy="2316681"/>
          </a:xfrm>
          <a:prstGeom prst="rect">
            <a:avLst/>
          </a:prstGeom>
        </p:spPr>
      </p:pic>
      <p:graphicFrame>
        <p:nvGraphicFramePr>
          <p:cNvPr id="9" name="Table 3">
            <a:extLst>
              <a:ext uri="{FF2B5EF4-FFF2-40B4-BE49-F238E27FC236}">
                <a16:creationId xmlns:a16="http://schemas.microsoft.com/office/drawing/2014/main" id="{BD80719A-2796-85BC-5351-4BC5C983AC5E}"/>
              </a:ext>
            </a:extLst>
          </p:cNvPr>
          <p:cNvGraphicFramePr>
            <a:graphicFrameLocks noGrp="1"/>
          </p:cNvGraphicFramePr>
          <p:nvPr>
            <p:extLst>
              <p:ext uri="{D42A27DB-BD31-4B8C-83A1-F6EECF244321}">
                <p14:modId xmlns:p14="http://schemas.microsoft.com/office/powerpoint/2010/main" val="1281522715"/>
              </p:ext>
            </p:extLst>
          </p:nvPr>
        </p:nvGraphicFramePr>
        <p:xfrm>
          <a:off x="6182520" y="4573910"/>
          <a:ext cx="5316718" cy="1478280"/>
        </p:xfrm>
        <a:graphic>
          <a:graphicData uri="http://schemas.openxmlformats.org/drawingml/2006/table">
            <a:tbl>
              <a:tblPr firstRow="1" bandRow="1">
                <a:tableStyleId>{5940675A-B579-460E-94D1-54222C63F5DA}</a:tableStyleId>
              </a:tblPr>
              <a:tblGrid>
                <a:gridCol w="2658359">
                  <a:extLst>
                    <a:ext uri="{9D8B030D-6E8A-4147-A177-3AD203B41FA5}">
                      <a16:colId xmlns:a16="http://schemas.microsoft.com/office/drawing/2014/main" val="2813515039"/>
                    </a:ext>
                  </a:extLst>
                </a:gridCol>
                <a:gridCol w="2658359">
                  <a:extLst>
                    <a:ext uri="{9D8B030D-6E8A-4147-A177-3AD203B41FA5}">
                      <a16:colId xmlns:a16="http://schemas.microsoft.com/office/drawing/2014/main" val="1072150128"/>
                    </a:ext>
                  </a:extLst>
                </a:gridCol>
              </a:tblGrid>
              <a:tr h="0">
                <a:tc>
                  <a:txBody>
                    <a:bodyPr/>
                    <a:lstStyle/>
                    <a:p>
                      <a:pPr algn="ctr"/>
                      <a:r>
                        <a:rPr lang="en-US" dirty="0"/>
                        <a:t>Metrics</a:t>
                      </a:r>
                    </a:p>
                  </a:txBody>
                  <a:tcPr/>
                </a:tc>
                <a:tc>
                  <a:txBody>
                    <a:bodyPr/>
                    <a:lstStyle/>
                    <a:p>
                      <a:pPr algn="ctr"/>
                      <a:r>
                        <a:rPr lang="en-US" dirty="0"/>
                        <a:t>Score</a:t>
                      </a:r>
                    </a:p>
                  </a:txBody>
                  <a:tcPr/>
                </a:tc>
                <a:extLst>
                  <a:ext uri="{0D108BD9-81ED-4DB2-BD59-A6C34878D82A}">
                    <a16:rowId xmlns:a16="http://schemas.microsoft.com/office/drawing/2014/main" val="3221168420"/>
                  </a:ext>
                </a:extLst>
              </a:tr>
              <a:tr h="370840">
                <a:tc>
                  <a:txBody>
                    <a:bodyPr/>
                    <a:lstStyle/>
                    <a:p>
                      <a:pPr algn="ctr"/>
                      <a:r>
                        <a:rPr lang="en-US" dirty="0"/>
                        <a:t>Jaccard coefficient</a:t>
                      </a:r>
                    </a:p>
                  </a:txBody>
                  <a:tcPr/>
                </a:tc>
                <a:tc>
                  <a:txBody>
                    <a:bodyPr/>
                    <a:lstStyle/>
                    <a:p>
                      <a:pPr algn="ctr"/>
                      <a:r>
                        <a:rPr lang="en-US" dirty="0"/>
                        <a:t>0.31</a:t>
                      </a:r>
                    </a:p>
                  </a:txBody>
                  <a:tcPr/>
                </a:tc>
                <a:extLst>
                  <a:ext uri="{0D108BD9-81ED-4DB2-BD59-A6C34878D82A}">
                    <a16:rowId xmlns:a16="http://schemas.microsoft.com/office/drawing/2014/main" val="2577666340"/>
                  </a:ext>
                </a:extLst>
              </a:tr>
              <a:tr h="370840">
                <a:tc>
                  <a:txBody>
                    <a:bodyPr/>
                    <a:lstStyle/>
                    <a:p>
                      <a:pPr algn="ctr"/>
                      <a:r>
                        <a:rPr lang="en-US" dirty="0"/>
                        <a:t>epochs</a:t>
                      </a:r>
                    </a:p>
                  </a:txBody>
                  <a:tcPr/>
                </a:tc>
                <a:tc>
                  <a:txBody>
                    <a:bodyPr/>
                    <a:lstStyle/>
                    <a:p>
                      <a:pPr algn="ctr"/>
                      <a:r>
                        <a:rPr lang="en-US" dirty="0"/>
                        <a:t>64</a:t>
                      </a:r>
                    </a:p>
                  </a:txBody>
                  <a:tcPr/>
                </a:tc>
                <a:extLst>
                  <a:ext uri="{0D108BD9-81ED-4DB2-BD59-A6C34878D82A}">
                    <a16:rowId xmlns:a16="http://schemas.microsoft.com/office/drawing/2014/main" val="1376975065"/>
                  </a:ext>
                </a:extLst>
              </a:tr>
              <a:tr h="370840">
                <a:tc>
                  <a:txBody>
                    <a:bodyPr/>
                    <a:lstStyle/>
                    <a:p>
                      <a:pPr algn="ctr"/>
                      <a:r>
                        <a:rPr lang="en-US" dirty="0"/>
                        <a:t>Time</a:t>
                      </a:r>
                    </a:p>
                  </a:txBody>
                  <a:tcPr/>
                </a:tc>
                <a:tc>
                  <a:txBody>
                    <a:bodyPr/>
                    <a:lstStyle/>
                    <a:p>
                      <a:pPr algn="ctr"/>
                      <a:r>
                        <a:rPr lang="en-US" dirty="0"/>
                        <a:t>48 hours</a:t>
                      </a:r>
                    </a:p>
                  </a:txBody>
                  <a:tcPr/>
                </a:tc>
                <a:extLst>
                  <a:ext uri="{0D108BD9-81ED-4DB2-BD59-A6C34878D82A}">
                    <a16:rowId xmlns:a16="http://schemas.microsoft.com/office/drawing/2014/main" val="2833132840"/>
                  </a:ext>
                </a:extLst>
              </a:tr>
            </a:tbl>
          </a:graphicData>
        </a:graphic>
      </p:graphicFrame>
    </p:spTree>
    <p:extLst>
      <p:ext uri="{BB962C8B-B14F-4D97-AF65-F5344CB8AC3E}">
        <p14:creationId xmlns:p14="http://schemas.microsoft.com/office/powerpoint/2010/main" val="2719319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2EC28-82B9-090F-EF93-561B3693F267}"/>
              </a:ext>
            </a:extLst>
          </p:cNvPr>
          <p:cNvSpPr>
            <a:spLocks noGrp="1"/>
          </p:cNvSpPr>
          <p:nvPr>
            <p:ph type="title"/>
          </p:nvPr>
        </p:nvSpPr>
        <p:spPr>
          <a:xfrm>
            <a:off x="706225" y="0"/>
            <a:ext cx="10515600" cy="1325563"/>
          </a:xfrm>
        </p:spPr>
        <p:txBody>
          <a:bodyPr/>
          <a:lstStyle/>
          <a:p>
            <a:pPr algn="ctr"/>
            <a:r>
              <a:rPr lang="en-US" dirty="0">
                <a:latin typeface="Copperplate Gothic Bold" panose="020E0705020206020404" pitchFamily="34" charset="0"/>
              </a:rPr>
              <a:t>CONCLUSION</a:t>
            </a:r>
          </a:p>
        </p:txBody>
      </p:sp>
      <p:sp>
        <p:nvSpPr>
          <p:cNvPr id="3" name="Content Placeholder 2">
            <a:extLst>
              <a:ext uri="{FF2B5EF4-FFF2-40B4-BE49-F238E27FC236}">
                <a16:creationId xmlns:a16="http://schemas.microsoft.com/office/drawing/2014/main" id="{10EB1EB1-0122-959C-029F-DC12B8702C2C}"/>
              </a:ext>
            </a:extLst>
          </p:cNvPr>
          <p:cNvSpPr>
            <a:spLocks noGrp="1"/>
          </p:cNvSpPr>
          <p:nvPr>
            <p:ph idx="1"/>
          </p:nvPr>
        </p:nvSpPr>
        <p:spPr>
          <a:xfrm>
            <a:off x="1127681" y="1311865"/>
            <a:ext cx="9936638" cy="1907389"/>
          </a:xfrm>
        </p:spPr>
        <p:txBody>
          <a:bodyPr>
            <a:normAutofit/>
          </a:bodyPr>
          <a:lstStyle/>
          <a:p>
            <a:pPr marL="0" inden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Given the small size of the dataset and tedious processing , this project has been a challenging one.</a:t>
            </a:r>
          </a:p>
          <a:p>
            <a:r>
              <a:rPr lang="en-US" sz="2000" dirty="0">
                <a:latin typeface="Times New Roman" panose="02020603050405020304" pitchFamily="18" charset="0"/>
                <a:cs typeface="Times New Roman" panose="02020603050405020304" pitchFamily="18" charset="0"/>
              </a:rPr>
              <a:t>The training has been brute force and we were able to learn about each algorithm in detail.</a:t>
            </a:r>
          </a:p>
          <a:p>
            <a:pPr marL="0" indent="0">
              <a:buNone/>
            </a:pPr>
            <a:endParaRPr lang="en-US" dirty="0"/>
          </a:p>
          <a:p>
            <a:endParaRPr lang="en-US" dirty="0"/>
          </a:p>
          <a:p>
            <a:pPr marL="0" indent="0">
              <a:buNone/>
            </a:pPr>
            <a:endParaRPr lang="en-US" dirty="0"/>
          </a:p>
          <a:p>
            <a:pPr marL="0" indent="0">
              <a:buNone/>
            </a:pPr>
            <a:endParaRPr lang="en-US" dirty="0"/>
          </a:p>
        </p:txBody>
      </p:sp>
      <p:pic>
        <p:nvPicPr>
          <p:cNvPr id="5126" name="Picture 6" descr="Planet - Satellite Missions - eoPortal Directory">
            <a:extLst>
              <a:ext uri="{FF2B5EF4-FFF2-40B4-BE49-F238E27FC236}">
                <a16:creationId xmlns:a16="http://schemas.microsoft.com/office/drawing/2014/main" id="{5139210E-C05C-A37E-F825-0C24CF3B63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8631" y="3638746"/>
            <a:ext cx="6413370" cy="3219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4577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95210-57F7-C653-0299-8198120A82BA}"/>
              </a:ext>
            </a:extLst>
          </p:cNvPr>
          <p:cNvSpPr>
            <a:spLocks noGrp="1"/>
          </p:cNvSpPr>
          <p:nvPr>
            <p:ph type="title"/>
          </p:nvPr>
        </p:nvSpPr>
        <p:spPr>
          <a:xfrm>
            <a:off x="838200" y="1383219"/>
            <a:ext cx="10515600" cy="1325563"/>
          </a:xfrm>
        </p:spPr>
        <p:txBody>
          <a:bodyPr/>
          <a:lstStyle/>
          <a:p>
            <a:pPr algn="ctr"/>
            <a:r>
              <a:rPr lang="en-US" dirty="0">
                <a:latin typeface="Copperplate Gothic Bold" panose="020E0705020206020404" pitchFamily="34" charset="0"/>
              </a:rPr>
              <a:t>THANKYOU!</a:t>
            </a:r>
          </a:p>
        </p:txBody>
      </p:sp>
      <p:pic>
        <p:nvPicPr>
          <p:cNvPr id="6146" name="Picture 2" descr="How many satellites are orbiting the Earth in 2021? - Geospatial World">
            <a:extLst>
              <a:ext uri="{FF2B5EF4-FFF2-40B4-BE49-F238E27FC236}">
                <a16:creationId xmlns:a16="http://schemas.microsoft.com/office/drawing/2014/main" id="{59ED1B6D-D41C-0DC0-1625-AD002272F1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90130"/>
            <a:ext cx="12192000" cy="406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708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5BA9F-B250-B476-FE05-D562FD0B569E}"/>
              </a:ext>
            </a:extLst>
          </p:cNvPr>
          <p:cNvSpPr>
            <a:spLocks noGrp="1"/>
          </p:cNvSpPr>
          <p:nvPr>
            <p:ph type="title"/>
          </p:nvPr>
        </p:nvSpPr>
        <p:spPr/>
        <p:txBody>
          <a:bodyPr/>
          <a:lstStyle/>
          <a:p>
            <a:pPr algn="ctr"/>
            <a:r>
              <a:rPr lang="en-US" dirty="0">
                <a:latin typeface="Copperplate Gothic Bold" panose="020E0705020206020404" pitchFamily="34" charset="0"/>
              </a:rPr>
              <a:t>Outline</a:t>
            </a:r>
          </a:p>
        </p:txBody>
      </p:sp>
      <p:sp>
        <p:nvSpPr>
          <p:cNvPr id="3" name="Content Placeholder 2">
            <a:extLst>
              <a:ext uri="{FF2B5EF4-FFF2-40B4-BE49-F238E27FC236}">
                <a16:creationId xmlns:a16="http://schemas.microsoft.com/office/drawing/2014/main" id="{D1681CD0-29D3-EB9E-141B-32536519356B}"/>
              </a:ext>
            </a:extLst>
          </p:cNvPr>
          <p:cNvSpPr>
            <a:spLocks noGrp="1"/>
          </p:cNvSpPr>
          <p:nvPr>
            <p:ph idx="1"/>
          </p:nvPr>
        </p:nvSpPr>
        <p:spPr/>
        <p:txBody>
          <a:bodyPr/>
          <a:lstStyle/>
          <a:p>
            <a:r>
              <a:rPr lang="en-US" sz="2400" dirty="0">
                <a:latin typeface="Times New Roman" panose="02020603050405020304" pitchFamily="18" charset="0"/>
                <a:cs typeface="Times New Roman" panose="02020603050405020304" pitchFamily="18" charset="0"/>
              </a:rPr>
              <a:t>Introduction</a:t>
            </a:r>
          </a:p>
          <a:p>
            <a:r>
              <a:rPr lang="en-US" sz="2400" dirty="0">
                <a:latin typeface="Times New Roman" panose="02020603050405020304" pitchFamily="18" charset="0"/>
                <a:cs typeface="Times New Roman" panose="02020603050405020304" pitchFamily="18" charset="0"/>
              </a:rPr>
              <a:t>Problem Statement</a:t>
            </a:r>
          </a:p>
          <a:p>
            <a:r>
              <a:rPr lang="en-US" sz="2400" dirty="0">
                <a:latin typeface="Times New Roman" panose="02020603050405020304" pitchFamily="18" charset="0"/>
                <a:cs typeface="Times New Roman" panose="02020603050405020304" pitchFamily="18" charset="0"/>
              </a:rPr>
              <a:t>Methodology</a:t>
            </a:r>
          </a:p>
          <a:p>
            <a:r>
              <a:rPr lang="en-US" sz="2400" dirty="0">
                <a:latin typeface="Times New Roman" panose="02020603050405020304" pitchFamily="18" charset="0"/>
                <a:cs typeface="Times New Roman" panose="02020603050405020304" pitchFamily="18" charset="0"/>
              </a:rPr>
              <a:t>Dataset </a:t>
            </a:r>
          </a:p>
          <a:p>
            <a:r>
              <a:rPr lang="en-US" sz="2400" dirty="0">
                <a:latin typeface="Times New Roman" panose="02020603050405020304" pitchFamily="18" charset="0"/>
                <a:cs typeface="Times New Roman" panose="02020603050405020304" pitchFamily="18" charset="0"/>
              </a:rPr>
              <a:t>Architecture</a:t>
            </a:r>
          </a:p>
          <a:p>
            <a:r>
              <a:rPr lang="en-US" sz="2400" dirty="0">
                <a:latin typeface="Times New Roman" panose="02020603050405020304" pitchFamily="18" charset="0"/>
                <a:cs typeface="Times New Roman" panose="02020603050405020304" pitchFamily="18" charset="0"/>
              </a:rPr>
              <a:t>Modelling</a:t>
            </a:r>
          </a:p>
          <a:p>
            <a:r>
              <a:rPr lang="en-US" sz="2400" dirty="0">
                <a:latin typeface="Times New Roman" panose="02020603050405020304" pitchFamily="18" charset="0"/>
                <a:cs typeface="Times New Roman" panose="02020603050405020304" pitchFamily="18" charset="0"/>
              </a:rPr>
              <a:t>Evaluation and Results</a:t>
            </a:r>
          </a:p>
          <a:p>
            <a:pPr marL="0" indent="0">
              <a:buNone/>
            </a:pPr>
            <a:endParaRPr lang="en-US" dirty="0"/>
          </a:p>
        </p:txBody>
      </p:sp>
      <p:pic>
        <p:nvPicPr>
          <p:cNvPr id="3074" name="Picture 2" descr="Planet details Pelican line of Earth imaging satellites">
            <a:extLst>
              <a:ext uri="{FF2B5EF4-FFF2-40B4-BE49-F238E27FC236}">
                <a16:creationId xmlns:a16="http://schemas.microsoft.com/office/drawing/2014/main" id="{A9FF3B64-69EE-1380-CCA3-959FCA214D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2890" y="1690688"/>
            <a:ext cx="7799109" cy="5167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930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7C4F3-8CDB-46E2-AD28-E9A791D2B409}"/>
              </a:ext>
            </a:extLst>
          </p:cNvPr>
          <p:cNvSpPr>
            <a:spLocks noGrp="1"/>
          </p:cNvSpPr>
          <p:nvPr>
            <p:ph type="title"/>
          </p:nvPr>
        </p:nvSpPr>
        <p:spPr>
          <a:xfrm>
            <a:off x="838200" y="270858"/>
            <a:ext cx="10515600" cy="1081288"/>
          </a:xfrm>
        </p:spPr>
        <p:txBody>
          <a:bodyPr/>
          <a:lstStyle/>
          <a:p>
            <a:pPr algn="ctr"/>
            <a:r>
              <a:rPr lang="en-US" dirty="0">
                <a:latin typeface="Copperplate Gothic Bold" panose="020E0705020206020404" pitchFamily="34" charset="0"/>
              </a:rPr>
              <a:t>INTRODUCTION</a:t>
            </a:r>
          </a:p>
        </p:txBody>
      </p:sp>
      <p:sp>
        <p:nvSpPr>
          <p:cNvPr id="3" name="Content Placeholder 2">
            <a:extLst>
              <a:ext uri="{FF2B5EF4-FFF2-40B4-BE49-F238E27FC236}">
                <a16:creationId xmlns:a16="http://schemas.microsoft.com/office/drawing/2014/main" id="{44F8D607-4CC6-41F9-BDA4-4183FA2A64B6}"/>
              </a:ext>
            </a:extLst>
          </p:cNvPr>
          <p:cNvSpPr>
            <a:spLocks noGrp="1"/>
          </p:cNvSpPr>
          <p:nvPr>
            <p:ph idx="1"/>
          </p:nvPr>
        </p:nvSpPr>
        <p:spPr>
          <a:xfrm>
            <a:off x="642613" y="1530433"/>
            <a:ext cx="4960820" cy="4883870"/>
          </a:xfrm>
        </p:spPr>
        <p:txBody>
          <a:bodyPr>
            <a:noAutofit/>
          </a:bodyPr>
          <a:lstStyle/>
          <a:p>
            <a:pPr marL="0" marR="0" indent="0" algn="just">
              <a:lnSpc>
                <a:spcPct val="107000"/>
              </a:lnSpc>
              <a:spcBef>
                <a:spcPts val="0"/>
              </a:spcBef>
              <a:spcAft>
                <a:spcPts val="800"/>
              </a:spcAft>
              <a:buNone/>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Space technologies can give operational advantage over potential adversaries. In predominant areas like defense and science, advance space engineering requires an automatic feature labelling system to accurately classify features in overhead imagery which helps in effective satellite intelligence and surveillance from space. Using computer vision, we can also orchestrate responses to future threats and opportunities with enhanced and affordable defense and security capability. </a:t>
            </a:r>
          </a:p>
        </p:txBody>
      </p:sp>
      <p:pic>
        <p:nvPicPr>
          <p:cNvPr id="5" name="Picture 2" descr="Satellite View Of Chicago And Lake Photograph by Panoramic Images">
            <a:extLst>
              <a:ext uri="{FF2B5EF4-FFF2-40B4-BE49-F238E27FC236}">
                <a16:creationId xmlns:a16="http://schemas.microsoft.com/office/drawing/2014/main" id="{5F52A84C-DB9A-E14D-BEFC-BF56C24617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6431716" y="1559488"/>
            <a:ext cx="4883871" cy="4825761"/>
          </a:xfrm>
          <a:prstGeom prst="rect">
            <a:avLst/>
          </a:prstGeom>
          <a:noFill/>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067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B599-329B-37F4-7CCF-E10DB5F99FF0}"/>
              </a:ext>
            </a:extLst>
          </p:cNvPr>
          <p:cNvSpPr>
            <a:spLocks noGrp="1"/>
          </p:cNvSpPr>
          <p:nvPr>
            <p:ph type="title"/>
          </p:nvPr>
        </p:nvSpPr>
        <p:spPr>
          <a:xfrm>
            <a:off x="838200" y="280284"/>
            <a:ext cx="10515600" cy="1325563"/>
          </a:xfrm>
        </p:spPr>
        <p:txBody>
          <a:bodyPr/>
          <a:lstStyle/>
          <a:p>
            <a:pPr algn="ctr"/>
            <a:r>
              <a:rPr lang="en-US" dirty="0">
                <a:latin typeface="Copperplate Gothic Bold" panose="020E0705020206020404" pitchFamily="34" charset="0"/>
              </a:rPr>
              <a:t>PROBLEM STATEMENT</a:t>
            </a:r>
          </a:p>
        </p:txBody>
      </p:sp>
      <p:sp>
        <p:nvSpPr>
          <p:cNvPr id="3" name="Content Placeholder 2">
            <a:extLst>
              <a:ext uri="{FF2B5EF4-FFF2-40B4-BE49-F238E27FC236}">
                <a16:creationId xmlns:a16="http://schemas.microsoft.com/office/drawing/2014/main" id="{A77BCDBF-14C3-D5B3-30BA-B89CFDEC8E5D}"/>
              </a:ext>
            </a:extLst>
          </p:cNvPr>
          <p:cNvSpPr>
            <a:spLocks noGrp="1"/>
          </p:cNvSpPr>
          <p:nvPr>
            <p:ph idx="1"/>
          </p:nvPr>
        </p:nvSpPr>
        <p:spPr>
          <a:xfrm>
            <a:off x="5665509" y="1945554"/>
            <a:ext cx="5688291" cy="2353067"/>
          </a:xfrm>
        </p:spPr>
        <p:txBody>
          <a:bodyPr>
            <a:normAutofit/>
          </a:bodyPr>
          <a:lstStyle/>
          <a:p>
            <a:pPr marL="0" indent="0" algn="just">
              <a:buNone/>
            </a:pPr>
            <a:r>
              <a:rPr lang="en-US" sz="2000" dirty="0">
                <a:latin typeface="Times New Roman" panose="02020603050405020304" pitchFamily="18" charset="0"/>
                <a:cs typeface="Times New Roman" panose="02020603050405020304" pitchFamily="18" charset="0"/>
              </a:rPr>
              <a:t>Reconnaissance or scouting is the exploration of an area by military forces to obtain information about enemy forces, terrain, and other activities. Automatic feature labelling will enhance the visual learning of the region and make smart decisions in defense sector.</a:t>
            </a:r>
          </a:p>
        </p:txBody>
      </p:sp>
      <p:pic>
        <p:nvPicPr>
          <p:cNvPr id="4100" name="Picture 4" descr="Photo Release -- Northrop Grumman's AstroMesh Reflector Successfully  Deploys on Inmarsat 4 Satellite | Northrop Grumman">
            <a:extLst>
              <a:ext uri="{FF2B5EF4-FFF2-40B4-BE49-F238E27FC236}">
                <a16:creationId xmlns:a16="http://schemas.microsoft.com/office/drawing/2014/main" id="{16F9C2A7-1648-DCCD-951E-992B242C5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09568"/>
            <a:ext cx="4861054" cy="4548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065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C1649-5044-B95D-9F62-17ADE07308AA}"/>
              </a:ext>
            </a:extLst>
          </p:cNvPr>
          <p:cNvSpPr>
            <a:spLocks noGrp="1"/>
          </p:cNvSpPr>
          <p:nvPr>
            <p:ph type="title"/>
          </p:nvPr>
        </p:nvSpPr>
        <p:spPr/>
        <p:txBody>
          <a:bodyPr/>
          <a:lstStyle/>
          <a:p>
            <a:pPr algn="ctr"/>
            <a:r>
              <a:rPr lang="en-US" dirty="0">
                <a:latin typeface="Copperplate Gothic Bold" panose="020E0705020206020404" pitchFamily="34" charset="0"/>
              </a:rPr>
              <a:t>METHODOLOGY</a:t>
            </a:r>
          </a:p>
        </p:txBody>
      </p:sp>
      <p:sp>
        <p:nvSpPr>
          <p:cNvPr id="14" name="Flowchart: Process 13">
            <a:extLst>
              <a:ext uri="{FF2B5EF4-FFF2-40B4-BE49-F238E27FC236}">
                <a16:creationId xmlns:a16="http://schemas.microsoft.com/office/drawing/2014/main" id="{73842268-84B9-4941-B92B-5D810F65866C}"/>
              </a:ext>
            </a:extLst>
          </p:cNvPr>
          <p:cNvSpPr/>
          <p:nvPr/>
        </p:nvSpPr>
        <p:spPr>
          <a:xfrm>
            <a:off x="562897" y="1966452"/>
            <a:ext cx="2032819" cy="580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15" name="Flowchart: Process 14">
            <a:extLst>
              <a:ext uri="{FF2B5EF4-FFF2-40B4-BE49-F238E27FC236}">
                <a16:creationId xmlns:a16="http://schemas.microsoft.com/office/drawing/2014/main" id="{B0127BF1-FF90-46B7-A8BA-9A9DC356A095}"/>
              </a:ext>
            </a:extLst>
          </p:cNvPr>
          <p:cNvSpPr/>
          <p:nvPr/>
        </p:nvSpPr>
        <p:spPr>
          <a:xfrm>
            <a:off x="562896" y="3175819"/>
            <a:ext cx="2032819" cy="580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Roster</a:t>
            </a:r>
          </a:p>
          <a:p>
            <a:pPr algn="ctr"/>
            <a:r>
              <a:rPr lang="en-US" dirty="0"/>
              <a:t>images</a:t>
            </a:r>
          </a:p>
        </p:txBody>
      </p:sp>
      <p:sp>
        <p:nvSpPr>
          <p:cNvPr id="16" name="Flowchart: Process 15">
            <a:extLst>
              <a:ext uri="{FF2B5EF4-FFF2-40B4-BE49-F238E27FC236}">
                <a16:creationId xmlns:a16="http://schemas.microsoft.com/office/drawing/2014/main" id="{5CCFDE99-5B4A-40FC-B3D9-E27B4FDD46D5}"/>
              </a:ext>
            </a:extLst>
          </p:cNvPr>
          <p:cNvSpPr/>
          <p:nvPr/>
        </p:nvSpPr>
        <p:spPr>
          <a:xfrm>
            <a:off x="562895" y="4544295"/>
            <a:ext cx="2032819" cy="580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Polygon WKT</a:t>
            </a:r>
          </a:p>
        </p:txBody>
      </p:sp>
      <p:sp>
        <p:nvSpPr>
          <p:cNvPr id="18" name="Flowchart: Process 17">
            <a:extLst>
              <a:ext uri="{FF2B5EF4-FFF2-40B4-BE49-F238E27FC236}">
                <a16:creationId xmlns:a16="http://schemas.microsoft.com/office/drawing/2014/main" id="{8406C087-286F-4293-8042-ECA38CDC5420}"/>
              </a:ext>
            </a:extLst>
          </p:cNvPr>
          <p:cNvSpPr/>
          <p:nvPr/>
        </p:nvSpPr>
        <p:spPr>
          <a:xfrm>
            <a:off x="3126658" y="1966452"/>
            <a:ext cx="1907458" cy="580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Preprocessing</a:t>
            </a:r>
          </a:p>
        </p:txBody>
      </p:sp>
      <p:sp>
        <p:nvSpPr>
          <p:cNvPr id="19" name="Flowchart: Process 18">
            <a:extLst>
              <a:ext uri="{FF2B5EF4-FFF2-40B4-BE49-F238E27FC236}">
                <a16:creationId xmlns:a16="http://schemas.microsoft.com/office/drawing/2014/main" id="{BD75BFE3-95D3-4BC6-9164-A2AE4EB81A98}"/>
              </a:ext>
            </a:extLst>
          </p:cNvPr>
          <p:cNvSpPr/>
          <p:nvPr/>
        </p:nvSpPr>
        <p:spPr>
          <a:xfrm>
            <a:off x="3126658" y="3175819"/>
            <a:ext cx="1907458" cy="580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Masks</a:t>
            </a:r>
          </a:p>
        </p:txBody>
      </p:sp>
      <p:sp>
        <p:nvSpPr>
          <p:cNvPr id="20" name="Flowchart: Process 19">
            <a:extLst>
              <a:ext uri="{FF2B5EF4-FFF2-40B4-BE49-F238E27FC236}">
                <a16:creationId xmlns:a16="http://schemas.microsoft.com/office/drawing/2014/main" id="{8F0F9DA3-C0B3-46EB-AA1E-37416BCC7C33}"/>
              </a:ext>
            </a:extLst>
          </p:cNvPr>
          <p:cNvSpPr/>
          <p:nvPr/>
        </p:nvSpPr>
        <p:spPr>
          <a:xfrm>
            <a:off x="3126658" y="4544295"/>
            <a:ext cx="1907458" cy="580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Rescaling</a:t>
            </a:r>
          </a:p>
        </p:txBody>
      </p:sp>
      <p:sp>
        <p:nvSpPr>
          <p:cNvPr id="21" name="Flowchart: Process 20">
            <a:extLst>
              <a:ext uri="{FF2B5EF4-FFF2-40B4-BE49-F238E27FC236}">
                <a16:creationId xmlns:a16="http://schemas.microsoft.com/office/drawing/2014/main" id="{06AD9EBD-BCFB-4581-A7FE-A5F518EE56B6}"/>
              </a:ext>
            </a:extLst>
          </p:cNvPr>
          <p:cNvSpPr/>
          <p:nvPr/>
        </p:nvSpPr>
        <p:spPr>
          <a:xfrm>
            <a:off x="5565058" y="1966452"/>
            <a:ext cx="1976284" cy="580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a:p>
            <a:pPr algn="ctr"/>
            <a:r>
              <a:rPr lang="en-US" dirty="0"/>
              <a:t>Augmentation</a:t>
            </a:r>
          </a:p>
        </p:txBody>
      </p:sp>
      <p:sp>
        <p:nvSpPr>
          <p:cNvPr id="22" name="Flowchart: Process 21">
            <a:extLst>
              <a:ext uri="{FF2B5EF4-FFF2-40B4-BE49-F238E27FC236}">
                <a16:creationId xmlns:a16="http://schemas.microsoft.com/office/drawing/2014/main" id="{C29A1FE1-37BD-4154-BEFD-0BF7A917FB08}"/>
              </a:ext>
            </a:extLst>
          </p:cNvPr>
          <p:cNvSpPr/>
          <p:nvPr/>
        </p:nvSpPr>
        <p:spPr>
          <a:xfrm>
            <a:off x="8072284" y="1966452"/>
            <a:ext cx="1877961" cy="580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Modelling</a:t>
            </a:r>
          </a:p>
        </p:txBody>
      </p:sp>
      <p:sp>
        <p:nvSpPr>
          <p:cNvPr id="23" name="Flowchart: Process 22">
            <a:extLst>
              <a:ext uri="{FF2B5EF4-FFF2-40B4-BE49-F238E27FC236}">
                <a16:creationId xmlns:a16="http://schemas.microsoft.com/office/drawing/2014/main" id="{BD741159-1747-4939-85F3-08F69FD29CF4}"/>
              </a:ext>
            </a:extLst>
          </p:cNvPr>
          <p:cNvSpPr/>
          <p:nvPr/>
        </p:nvSpPr>
        <p:spPr>
          <a:xfrm>
            <a:off x="10385322" y="1361768"/>
            <a:ext cx="1445342" cy="178947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Results &amp; </a:t>
            </a:r>
          </a:p>
          <a:p>
            <a:pPr algn="ctr"/>
            <a:r>
              <a:rPr lang="en-US" dirty="0"/>
              <a:t>Evaluation</a:t>
            </a:r>
          </a:p>
        </p:txBody>
      </p:sp>
      <p:cxnSp>
        <p:nvCxnSpPr>
          <p:cNvPr id="25" name="Straight Arrow Connector 24">
            <a:extLst>
              <a:ext uri="{FF2B5EF4-FFF2-40B4-BE49-F238E27FC236}">
                <a16:creationId xmlns:a16="http://schemas.microsoft.com/office/drawing/2014/main" id="{21BFF078-4BE2-4707-B0EB-014A7DC29F30}"/>
              </a:ext>
            </a:extLst>
          </p:cNvPr>
          <p:cNvCxnSpPr>
            <a:stCxn id="14" idx="3"/>
            <a:endCxn id="18" idx="1"/>
          </p:cNvCxnSpPr>
          <p:nvPr/>
        </p:nvCxnSpPr>
        <p:spPr>
          <a:xfrm>
            <a:off x="2595716" y="2256504"/>
            <a:ext cx="5309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9B9CD4A-BF9A-40E0-BCC2-8406340487AE}"/>
              </a:ext>
            </a:extLst>
          </p:cNvPr>
          <p:cNvCxnSpPr>
            <a:stCxn id="14" idx="2"/>
            <a:endCxn id="15" idx="0"/>
          </p:cNvCxnSpPr>
          <p:nvPr/>
        </p:nvCxnSpPr>
        <p:spPr>
          <a:xfrm flipH="1">
            <a:off x="1579306" y="2546556"/>
            <a:ext cx="1" cy="629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ACFC3F2-3D51-4837-8903-E51616D565A2}"/>
              </a:ext>
            </a:extLst>
          </p:cNvPr>
          <p:cNvCxnSpPr>
            <a:endCxn id="16" idx="0"/>
          </p:cNvCxnSpPr>
          <p:nvPr/>
        </p:nvCxnSpPr>
        <p:spPr>
          <a:xfrm>
            <a:off x="1579304" y="3755923"/>
            <a:ext cx="1" cy="788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FFD815A-3518-430E-9D37-A3173500C1D6}"/>
              </a:ext>
            </a:extLst>
          </p:cNvPr>
          <p:cNvCxnSpPr>
            <a:stCxn id="18" idx="2"/>
            <a:endCxn id="19" idx="0"/>
          </p:cNvCxnSpPr>
          <p:nvPr/>
        </p:nvCxnSpPr>
        <p:spPr>
          <a:xfrm>
            <a:off x="4080387" y="2546556"/>
            <a:ext cx="0" cy="629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55F8BDB-5B9C-4EFF-8967-307C083B3505}"/>
              </a:ext>
            </a:extLst>
          </p:cNvPr>
          <p:cNvCxnSpPr>
            <a:endCxn id="20" idx="0"/>
          </p:cNvCxnSpPr>
          <p:nvPr/>
        </p:nvCxnSpPr>
        <p:spPr>
          <a:xfrm>
            <a:off x="4080387" y="3755923"/>
            <a:ext cx="0" cy="788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8996984-0DE4-4BD3-A888-2AC07BC18849}"/>
              </a:ext>
            </a:extLst>
          </p:cNvPr>
          <p:cNvCxnSpPr>
            <a:stCxn id="18" idx="3"/>
            <a:endCxn id="21" idx="1"/>
          </p:cNvCxnSpPr>
          <p:nvPr/>
        </p:nvCxnSpPr>
        <p:spPr>
          <a:xfrm>
            <a:off x="5034116" y="2256504"/>
            <a:ext cx="5309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C0A3E97-37D0-4107-9810-9EC7B1338461}"/>
              </a:ext>
            </a:extLst>
          </p:cNvPr>
          <p:cNvCxnSpPr>
            <a:stCxn id="21" idx="3"/>
            <a:endCxn id="22" idx="1"/>
          </p:cNvCxnSpPr>
          <p:nvPr/>
        </p:nvCxnSpPr>
        <p:spPr>
          <a:xfrm>
            <a:off x="7541342" y="2256504"/>
            <a:ext cx="5309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39A1AD9-DC11-413E-A799-CB473BE696A4}"/>
              </a:ext>
            </a:extLst>
          </p:cNvPr>
          <p:cNvCxnSpPr>
            <a:stCxn id="22" idx="3"/>
            <a:endCxn id="23" idx="1"/>
          </p:cNvCxnSpPr>
          <p:nvPr/>
        </p:nvCxnSpPr>
        <p:spPr>
          <a:xfrm>
            <a:off x="9950245" y="2256504"/>
            <a:ext cx="4350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DAF116F8-095D-4C64-ADFC-B06E91E9EF3F}"/>
              </a:ext>
            </a:extLst>
          </p:cNvPr>
          <p:cNvSpPr/>
          <p:nvPr/>
        </p:nvSpPr>
        <p:spPr>
          <a:xfrm>
            <a:off x="7084146" y="3755923"/>
            <a:ext cx="1484661" cy="6046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UNet</a:t>
            </a:r>
            <a:endParaRPr lang="en-US" dirty="0"/>
          </a:p>
        </p:txBody>
      </p:sp>
      <p:sp>
        <p:nvSpPr>
          <p:cNvPr id="55" name="Rectangle 54">
            <a:extLst>
              <a:ext uri="{FF2B5EF4-FFF2-40B4-BE49-F238E27FC236}">
                <a16:creationId xmlns:a16="http://schemas.microsoft.com/office/drawing/2014/main" id="{51F36FE6-93E0-4131-94DF-5B8E9E7E658F}"/>
              </a:ext>
            </a:extLst>
          </p:cNvPr>
          <p:cNvSpPr/>
          <p:nvPr/>
        </p:nvSpPr>
        <p:spPr>
          <a:xfrm>
            <a:off x="9167357" y="3755923"/>
            <a:ext cx="1445339" cy="6046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SegNet</a:t>
            </a:r>
            <a:endParaRPr lang="en-US" dirty="0"/>
          </a:p>
        </p:txBody>
      </p:sp>
      <p:cxnSp>
        <p:nvCxnSpPr>
          <p:cNvPr id="57" name="Connector: Elbow 56">
            <a:extLst>
              <a:ext uri="{FF2B5EF4-FFF2-40B4-BE49-F238E27FC236}">
                <a16:creationId xmlns:a16="http://schemas.microsoft.com/office/drawing/2014/main" id="{7549FCFA-C51F-482B-821E-DC9D4118BE92}"/>
              </a:ext>
            </a:extLst>
          </p:cNvPr>
          <p:cNvCxnSpPr/>
          <p:nvPr/>
        </p:nvCxnSpPr>
        <p:spPr>
          <a:xfrm rot="5400000">
            <a:off x="7804356" y="2549014"/>
            <a:ext cx="1209367" cy="120445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E285774B-342B-4F6D-9DA9-5F14168637FE}"/>
              </a:ext>
            </a:extLst>
          </p:cNvPr>
          <p:cNvCxnSpPr>
            <a:stCxn id="22" idx="2"/>
            <a:endCxn id="55" idx="0"/>
          </p:cNvCxnSpPr>
          <p:nvPr/>
        </p:nvCxnSpPr>
        <p:spPr>
          <a:xfrm rot="16200000" flipH="1">
            <a:off x="8845963" y="2711858"/>
            <a:ext cx="1209367" cy="87876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32175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12C5C-7133-41FA-9E17-28CA08C438AE}"/>
              </a:ext>
            </a:extLst>
          </p:cNvPr>
          <p:cNvSpPr>
            <a:spLocks noGrp="1"/>
          </p:cNvSpPr>
          <p:nvPr>
            <p:ph type="title"/>
          </p:nvPr>
        </p:nvSpPr>
        <p:spPr>
          <a:xfrm>
            <a:off x="838200" y="0"/>
            <a:ext cx="10515600" cy="1325563"/>
          </a:xfrm>
        </p:spPr>
        <p:txBody>
          <a:bodyPr/>
          <a:lstStyle/>
          <a:p>
            <a:pPr algn="ctr"/>
            <a:r>
              <a:rPr lang="en-US" dirty="0">
                <a:latin typeface="Copperplate Gothic Bold" panose="020E0705020206020404" pitchFamily="34" charset="0"/>
              </a:rPr>
              <a:t>DATASETS</a:t>
            </a:r>
          </a:p>
        </p:txBody>
      </p:sp>
      <p:sp>
        <p:nvSpPr>
          <p:cNvPr id="3" name="Content Placeholder 2">
            <a:extLst>
              <a:ext uri="{FF2B5EF4-FFF2-40B4-BE49-F238E27FC236}">
                <a16:creationId xmlns:a16="http://schemas.microsoft.com/office/drawing/2014/main" id="{436CF0FD-3FEF-4EEE-9912-99C1758EED11}"/>
              </a:ext>
            </a:extLst>
          </p:cNvPr>
          <p:cNvSpPr>
            <a:spLocks noGrp="1"/>
          </p:cNvSpPr>
          <p:nvPr>
            <p:ph idx="1"/>
          </p:nvPr>
        </p:nvSpPr>
        <p:spPr>
          <a:xfrm>
            <a:off x="567267" y="1187777"/>
            <a:ext cx="10820400" cy="4916995"/>
          </a:xfrm>
        </p:spPr>
        <p:txBody>
          <a:bodyPr>
            <a:normAutofit/>
          </a:bodyPr>
          <a:lstStyle/>
          <a:p>
            <a:pPr marL="0" indent="0" algn="just" fontAlgn="base">
              <a:buNone/>
            </a:pPr>
            <a:r>
              <a:rPr lang="en-US" sz="2000" i="0" dirty="0">
                <a:effectLst/>
                <a:latin typeface="Times New Roman" panose="02020603050405020304" pitchFamily="18" charset="0"/>
                <a:cs typeface="Times New Roman" panose="02020603050405020304" pitchFamily="18" charset="0"/>
              </a:rPr>
              <a:t>The dataset consists of</a:t>
            </a:r>
          </a:p>
          <a:p>
            <a:pPr algn="just" fontAlgn="base"/>
            <a:r>
              <a:rPr lang="en-US" sz="2000" i="0" dirty="0">
                <a:effectLst/>
                <a:latin typeface="Times New Roman" panose="02020603050405020304" pitchFamily="18" charset="0"/>
                <a:cs typeface="Times New Roman" panose="02020603050405020304" pitchFamily="18" charset="0"/>
              </a:rPr>
              <a:t>3- Band </a:t>
            </a:r>
            <a:r>
              <a:rPr lang="en-US" sz="2000" dirty="0">
                <a:latin typeface="Times New Roman" panose="02020603050405020304" pitchFamily="18" charset="0"/>
                <a:cs typeface="Times New Roman" panose="02020603050405020304" pitchFamily="18" charset="0"/>
              </a:rPr>
              <a:t>Images -  RGB natural color images</a:t>
            </a:r>
          </a:p>
          <a:p>
            <a:pPr algn="just" fontAlgn="base"/>
            <a:r>
              <a:rPr lang="en-US" sz="2000" i="0" dirty="0">
                <a:effectLst/>
                <a:latin typeface="Times New Roman" panose="02020603050405020304" pitchFamily="18" charset="0"/>
                <a:cs typeface="Times New Roman" panose="02020603050405020304" pitchFamily="18" charset="0"/>
              </a:rPr>
              <a:t>16 Band Images - </a:t>
            </a:r>
            <a:r>
              <a:rPr lang="en-US" sz="2000" dirty="0">
                <a:latin typeface="Times New Roman" panose="02020603050405020304" pitchFamily="18" charset="0"/>
                <a:cs typeface="Times New Roman" panose="02020603050405020304" pitchFamily="18" charset="0"/>
              </a:rPr>
              <a:t>M</a:t>
            </a:r>
            <a:r>
              <a:rPr lang="en-US" sz="2000" i="0" dirty="0">
                <a:effectLst/>
                <a:latin typeface="Times New Roman" panose="02020603050405020304" pitchFamily="18" charset="0"/>
                <a:cs typeface="Times New Roman" panose="02020603050405020304" pitchFamily="18" charset="0"/>
              </a:rPr>
              <a:t>ultispectral (400 – 1040nm) and short-wave infrared (1195-2365nm) range. </a:t>
            </a:r>
            <a:endParaRPr lang="en-US" sz="2000" dirty="0">
              <a:latin typeface="Times New Roman" panose="02020603050405020304" pitchFamily="18" charset="0"/>
              <a:cs typeface="Times New Roman" panose="02020603050405020304" pitchFamily="18" charset="0"/>
            </a:endParaRPr>
          </a:p>
          <a:p>
            <a:pPr algn="just" fontAlgn="base"/>
            <a:r>
              <a:rPr lang="en-US" sz="2000" i="0" dirty="0" err="1">
                <a:effectLst/>
                <a:latin typeface="Times New Roman" panose="02020603050405020304" pitchFamily="18" charset="0"/>
                <a:cs typeface="Times New Roman" panose="02020603050405020304" pitchFamily="18" charset="0"/>
              </a:rPr>
              <a:t>Grid_size</a:t>
            </a:r>
            <a:r>
              <a:rPr lang="en-US" sz="2000" dirty="0" err="1">
                <a:latin typeface="Times New Roman" panose="02020603050405020304" pitchFamily="18" charset="0"/>
                <a:cs typeface="Times New Roman" panose="02020603050405020304" pitchFamily="18" charset="0"/>
              </a:rPr>
              <a:t>s</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Xmin</a:t>
            </a:r>
            <a:r>
              <a:rPr lang="en-US" sz="2000" dirty="0">
                <a:latin typeface="Times New Roman" panose="02020603050405020304" pitchFamily="18" charset="0"/>
                <a:cs typeface="Times New Roman" panose="02020603050405020304" pitchFamily="18" charset="0"/>
              </a:rPr>
              <a:t> and Y max coordinates of each image</a:t>
            </a:r>
          </a:p>
          <a:p>
            <a:pPr algn="just" fontAlgn="base"/>
            <a:r>
              <a:rPr lang="en-US" sz="2000" i="0" dirty="0" err="1">
                <a:effectLst/>
                <a:latin typeface="Times New Roman" panose="02020603050405020304" pitchFamily="18" charset="0"/>
                <a:cs typeface="Times New Roman" panose="02020603050405020304" pitchFamily="18" charset="0"/>
              </a:rPr>
              <a:t>Polygon_wkt</a:t>
            </a:r>
            <a:r>
              <a:rPr lang="en-US" sz="2000" i="0" dirty="0">
                <a:effectLst/>
                <a:latin typeface="Times New Roman" panose="02020603050405020304" pitchFamily="18" charset="0"/>
                <a:cs typeface="Times New Roman" panose="02020603050405020304" pitchFamily="18" charset="0"/>
              </a:rPr>
              <a:t> – Classes and polygon coordinates</a:t>
            </a:r>
          </a:p>
        </p:txBody>
      </p:sp>
      <p:pic>
        <p:nvPicPr>
          <p:cNvPr id="5" name="Picture 4">
            <a:extLst>
              <a:ext uri="{FF2B5EF4-FFF2-40B4-BE49-F238E27FC236}">
                <a16:creationId xmlns:a16="http://schemas.microsoft.com/office/drawing/2014/main" id="{088A2F9C-0FF6-5C62-F06E-0F83C2374C30}"/>
              </a:ext>
            </a:extLst>
          </p:cNvPr>
          <p:cNvPicPr>
            <a:picLocks noChangeAspect="1"/>
          </p:cNvPicPr>
          <p:nvPr/>
        </p:nvPicPr>
        <p:blipFill rotWithShape="1">
          <a:blip r:embed="rId2"/>
          <a:srcRect l="3648" t="7887" r="3363" b="2187"/>
          <a:stretch/>
        </p:blipFill>
        <p:spPr>
          <a:xfrm>
            <a:off x="567267" y="3720650"/>
            <a:ext cx="2498103" cy="2440806"/>
          </a:xfrm>
          <a:prstGeom prst="rect">
            <a:avLst/>
          </a:prstGeom>
        </p:spPr>
      </p:pic>
      <p:pic>
        <p:nvPicPr>
          <p:cNvPr id="7" name="Picture 6">
            <a:extLst>
              <a:ext uri="{FF2B5EF4-FFF2-40B4-BE49-F238E27FC236}">
                <a16:creationId xmlns:a16="http://schemas.microsoft.com/office/drawing/2014/main" id="{9606CA95-EDAA-B1F9-D735-E6ED86F7DF44}"/>
              </a:ext>
            </a:extLst>
          </p:cNvPr>
          <p:cNvPicPr>
            <a:picLocks noChangeAspect="1"/>
          </p:cNvPicPr>
          <p:nvPr/>
        </p:nvPicPr>
        <p:blipFill>
          <a:blip r:embed="rId3"/>
          <a:stretch>
            <a:fillRect/>
          </a:stretch>
        </p:blipFill>
        <p:spPr>
          <a:xfrm>
            <a:off x="3431895" y="3720650"/>
            <a:ext cx="2431575" cy="2458498"/>
          </a:xfrm>
          <a:prstGeom prst="rect">
            <a:avLst/>
          </a:prstGeom>
        </p:spPr>
      </p:pic>
      <p:pic>
        <p:nvPicPr>
          <p:cNvPr id="9" name="Picture 8">
            <a:extLst>
              <a:ext uri="{FF2B5EF4-FFF2-40B4-BE49-F238E27FC236}">
                <a16:creationId xmlns:a16="http://schemas.microsoft.com/office/drawing/2014/main" id="{E0E17193-250B-7D91-5E8C-A5F4881523DC}"/>
              </a:ext>
            </a:extLst>
          </p:cNvPr>
          <p:cNvPicPr>
            <a:picLocks noChangeAspect="1"/>
          </p:cNvPicPr>
          <p:nvPr/>
        </p:nvPicPr>
        <p:blipFill>
          <a:blip r:embed="rId4"/>
          <a:stretch>
            <a:fillRect/>
          </a:stretch>
        </p:blipFill>
        <p:spPr>
          <a:xfrm>
            <a:off x="6229995" y="3737556"/>
            <a:ext cx="2569842" cy="2423900"/>
          </a:xfrm>
          <a:prstGeom prst="rect">
            <a:avLst/>
          </a:prstGeom>
        </p:spPr>
      </p:pic>
      <p:pic>
        <p:nvPicPr>
          <p:cNvPr id="11" name="Picture 10">
            <a:extLst>
              <a:ext uri="{FF2B5EF4-FFF2-40B4-BE49-F238E27FC236}">
                <a16:creationId xmlns:a16="http://schemas.microsoft.com/office/drawing/2014/main" id="{7C417838-3495-EAC3-CAB0-F46FE0C20F8A}"/>
              </a:ext>
            </a:extLst>
          </p:cNvPr>
          <p:cNvPicPr>
            <a:picLocks noChangeAspect="1"/>
          </p:cNvPicPr>
          <p:nvPr/>
        </p:nvPicPr>
        <p:blipFill>
          <a:blip r:embed="rId5"/>
          <a:stretch>
            <a:fillRect/>
          </a:stretch>
        </p:blipFill>
        <p:spPr>
          <a:xfrm>
            <a:off x="9144365" y="3745206"/>
            <a:ext cx="2243301" cy="2416249"/>
          </a:xfrm>
          <a:prstGeom prst="rect">
            <a:avLst/>
          </a:prstGeom>
        </p:spPr>
      </p:pic>
    </p:spTree>
    <p:extLst>
      <p:ext uri="{BB962C8B-B14F-4D97-AF65-F5344CB8AC3E}">
        <p14:creationId xmlns:p14="http://schemas.microsoft.com/office/powerpoint/2010/main" val="2652340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6144C3-C392-298D-E37E-9739EAC0190A}"/>
              </a:ext>
            </a:extLst>
          </p:cNvPr>
          <p:cNvSpPr txBox="1"/>
          <p:nvPr/>
        </p:nvSpPr>
        <p:spPr>
          <a:xfrm>
            <a:off x="2020086" y="18058"/>
            <a:ext cx="8981388" cy="769441"/>
          </a:xfrm>
          <a:prstGeom prst="rect">
            <a:avLst/>
          </a:prstGeom>
          <a:noFill/>
        </p:spPr>
        <p:txBody>
          <a:bodyPr wrap="square">
            <a:spAutoFit/>
          </a:bodyPr>
          <a:lstStyle/>
          <a:p>
            <a:r>
              <a:rPr lang="en-US" sz="4400" dirty="0">
                <a:latin typeface="Copperplate Gothic Bold" panose="020E0705020206020404" pitchFamily="34" charset="0"/>
              </a:rPr>
              <a:t>DATASET VISUALIZATION</a:t>
            </a:r>
            <a:endParaRPr lang="en-US" sz="4400" dirty="0"/>
          </a:p>
        </p:txBody>
      </p:sp>
      <p:sp>
        <p:nvSpPr>
          <p:cNvPr id="5" name="TextBox 4">
            <a:extLst>
              <a:ext uri="{FF2B5EF4-FFF2-40B4-BE49-F238E27FC236}">
                <a16:creationId xmlns:a16="http://schemas.microsoft.com/office/drawing/2014/main" id="{2990677D-FAE8-6461-B663-4CA6E3B2E746}"/>
              </a:ext>
            </a:extLst>
          </p:cNvPr>
          <p:cNvSpPr txBox="1"/>
          <p:nvPr/>
        </p:nvSpPr>
        <p:spPr>
          <a:xfrm>
            <a:off x="938453" y="1849544"/>
            <a:ext cx="3344157" cy="3363293"/>
          </a:xfrm>
          <a:prstGeom prst="rect">
            <a:avLst/>
          </a:prstGeom>
          <a:noFill/>
        </p:spPr>
        <p:txBody>
          <a:bodyPr wrap="square">
            <a:spAutoFit/>
          </a:bodyPr>
          <a:lstStyle/>
          <a:p>
            <a:pPr marL="342900" marR="0" lvl="0" indent="-342900" fontAlgn="base">
              <a:lnSpc>
                <a:spcPct val="107000"/>
              </a:lnSpc>
              <a:spcBef>
                <a:spcPts val="0"/>
              </a:spcBef>
              <a:spcAft>
                <a:spcPts val="0"/>
              </a:spcAft>
              <a:buFont typeface="+mj-lt"/>
              <a:buAutoNum type="arabicPeriod"/>
              <a:tabLst>
                <a:tab pos="1314450" algn="l"/>
              </a:tabLs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Buildings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fontAlgn="base">
              <a:lnSpc>
                <a:spcPct val="107000"/>
              </a:lnSpc>
              <a:spcBef>
                <a:spcPts val="0"/>
              </a:spcBef>
              <a:spcAft>
                <a:spcPts val="0"/>
              </a:spcAft>
              <a:buFont typeface="+mj-lt"/>
              <a:buAutoNum type="arabicPeriod"/>
              <a:tabLst>
                <a:tab pos="1314450" algn="l"/>
              </a:tabLs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Misc. Manmade structures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fontAlgn="base">
              <a:lnSpc>
                <a:spcPct val="107000"/>
              </a:lnSpc>
              <a:spcBef>
                <a:spcPts val="0"/>
              </a:spcBef>
              <a:spcAft>
                <a:spcPts val="0"/>
              </a:spcAft>
              <a:buFont typeface="+mj-lt"/>
              <a:buAutoNum type="arabicPeriod"/>
              <a:tabLst>
                <a:tab pos="1314450" algn="l"/>
              </a:tabLs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Road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fontAlgn="base">
              <a:lnSpc>
                <a:spcPct val="107000"/>
              </a:lnSpc>
              <a:spcBef>
                <a:spcPts val="0"/>
              </a:spcBef>
              <a:spcAft>
                <a:spcPts val="0"/>
              </a:spcAft>
              <a:buFont typeface="+mj-lt"/>
              <a:buAutoNum type="arabicPeriod"/>
              <a:tabLst>
                <a:tab pos="1314450" algn="l"/>
              </a:tabLs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Track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fontAlgn="base">
              <a:lnSpc>
                <a:spcPct val="107000"/>
              </a:lnSpc>
              <a:spcBef>
                <a:spcPts val="0"/>
              </a:spcBef>
              <a:spcAft>
                <a:spcPts val="0"/>
              </a:spcAft>
              <a:buFont typeface="+mj-lt"/>
              <a:buAutoNum type="arabicPeriod"/>
              <a:tabLst>
                <a:tab pos="1314450" algn="l"/>
              </a:tabLs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Trees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fontAlgn="base">
              <a:lnSpc>
                <a:spcPct val="107000"/>
              </a:lnSpc>
              <a:spcBef>
                <a:spcPts val="0"/>
              </a:spcBef>
              <a:spcAft>
                <a:spcPts val="0"/>
              </a:spcAft>
              <a:buFont typeface="+mj-lt"/>
              <a:buAutoNum type="arabicPeriod"/>
              <a:tabLst>
                <a:tab pos="1314450" algn="l"/>
              </a:tabLs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Crops </a:t>
            </a: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fontAlgn="base">
              <a:lnSpc>
                <a:spcPct val="107000"/>
              </a:lnSpc>
              <a:spcBef>
                <a:spcPts val="0"/>
              </a:spcBef>
              <a:spcAft>
                <a:spcPts val="0"/>
              </a:spcAft>
              <a:buFont typeface="+mj-lt"/>
              <a:buAutoNum type="arabicPeriod"/>
              <a:tabLst>
                <a:tab pos="1314450" algn="l"/>
              </a:tabLs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Waterway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fontAlgn="base">
              <a:lnSpc>
                <a:spcPct val="107000"/>
              </a:lnSpc>
              <a:spcBef>
                <a:spcPts val="0"/>
              </a:spcBef>
              <a:spcAft>
                <a:spcPts val="0"/>
              </a:spcAft>
              <a:buFont typeface="+mj-lt"/>
              <a:buAutoNum type="arabicPeriod"/>
              <a:tabLst>
                <a:tab pos="1314450" algn="l"/>
              </a:tabLs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Standing water</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fontAlgn="base">
              <a:lnSpc>
                <a:spcPct val="107000"/>
              </a:lnSpc>
              <a:spcBef>
                <a:spcPts val="0"/>
              </a:spcBef>
              <a:spcAft>
                <a:spcPts val="0"/>
              </a:spcAft>
              <a:buFont typeface="+mj-lt"/>
              <a:buAutoNum type="arabicPeriod"/>
              <a:tabLst>
                <a:tab pos="1314450" algn="l"/>
              </a:tabLs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Vehicle Large</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fontAlgn="base">
              <a:lnSpc>
                <a:spcPct val="107000"/>
              </a:lnSpc>
              <a:spcBef>
                <a:spcPts val="0"/>
              </a:spcBef>
              <a:spcAft>
                <a:spcPts val="0"/>
              </a:spcAft>
              <a:buFont typeface="+mj-lt"/>
              <a:buAutoNum type="arabicPeriod"/>
              <a:tabLst>
                <a:tab pos="1314450" algn="l"/>
              </a:tabLs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Vehicle Small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F3F20AAB-4F2E-8100-773A-58536533DC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2575" y="942993"/>
            <a:ext cx="5912314" cy="2124090"/>
          </a:xfrm>
          <a:prstGeom prst="rect">
            <a:avLst/>
          </a:prstGeom>
        </p:spPr>
      </p:pic>
      <p:pic>
        <p:nvPicPr>
          <p:cNvPr id="11" name="Picture 10">
            <a:extLst>
              <a:ext uri="{FF2B5EF4-FFF2-40B4-BE49-F238E27FC236}">
                <a16:creationId xmlns:a16="http://schemas.microsoft.com/office/drawing/2014/main" id="{E647A9D6-A369-3FB4-8138-CE41378388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2575" y="3067083"/>
            <a:ext cx="5912314" cy="3531988"/>
          </a:xfrm>
          <a:prstGeom prst="rect">
            <a:avLst/>
          </a:prstGeom>
        </p:spPr>
      </p:pic>
    </p:spTree>
    <p:extLst>
      <p:ext uri="{BB962C8B-B14F-4D97-AF65-F5344CB8AC3E}">
        <p14:creationId xmlns:p14="http://schemas.microsoft.com/office/powerpoint/2010/main" val="1747993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EE5F46-D0A7-238B-7E93-F8CE885125B6}"/>
              </a:ext>
            </a:extLst>
          </p:cNvPr>
          <p:cNvSpPr txBox="1"/>
          <p:nvPr/>
        </p:nvSpPr>
        <p:spPr>
          <a:xfrm>
            <a:off x="1998482" y="320511"/>
            <a:ext cx="7956223" cy="769441"/>
          </a:xfrm>
          <a:prstGeom prst="rect">
            <a:avLst/>
          </a:prstGeom>
          <a:noFill/>
        </p:spPr>
        <p:txBody>
          <a:bodyPr wrap="square" rtlCol="0">
            <a:spAutoFit/>
          </a:bodyPr>
          <a:lstStyle/>
          <a:p>
            <a:r>
              <a:rPr lang="en-US" sz="4400" dirty="0">
                <a:latin typeface="Copperplate Gothic Bold" panose="020E0705020206020404" pitchFamily="34" charset="0"/>
                <a:cs typeface="Times New Roman" panose="02020603050405020304" pitchFamily="18" charset="0"/>
              </a:rPr>
              <a:t>DATA PRE-PROCESSING</a:t>
            </a:r>
          </a:p>
        </p:txBody>
      </p:sp>
      <p:pic>
        <p:nvPicPr>
          <p:cNvPr id="4" name="Picture 3">
            <a:extLst>
              <a:ext uri="{FF2B5EF4-FFF2-40B4-BE49-F238E27FC236}">
                <a16:creationId xmlns:a16="http://schemas.microsoft.com/office/drawing/2014/main" id="{E988BF34-9B20-591F-6483-2505EF550B59}"/>
              </a:ext>
            </a:extLst>
          </p:cNvPr>
          <p:cNvPicPr>
            <a:picLocks noChangeAspect="1"/>
          </p:cNvPicPr>
          <p:nvPr/>
        </p:nvPicPr>
        <p:blipFill>
          <a:blip r:embed="rId2"/>
          <a:stretch>
            <a:fillRect/>
          </a:stretch>
        </p:blipFill>
        <p:spPr>
          <a:xfrm>
            <a:off x="7255164" y="1834721"/>
            <a:ext cx="4054191" cy="3848433"/>
          </a:xfrm>
          <a:prstGeom prst="rect">
            <a:avLst/>
          </a:prstGeom>
        </p:spPr>
      </p:pic>
      <p:sp>
        <p:nvSpPr>
          <p:cNvPr id="5" name="TextBox 4">
            <a:extLst>
              <a:ext uri="{FF2B5EF4-FFF2-40B4-BE49-F238E27FC236}">
                <a16:creationId xmlns:a16="http://schemas.microsoft.com/office/drawing/2014/main" id="{B659DBD0-1566-F2E2-5435-34ED31726020}"/>
              </a:ext>
            </a:extLst>
          </p:cNvPr>
          <p:cNvSpPr txBox="1"/>
          <p:nvPr/>
        </p:nvSpPr>
        <p:spPr>
          <a:xfrm>
            <a:off x="744717" y="2173887"/>
            <a:ext cx="5891753" cy="3170099"/>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images are resized to </a:t>
            </a:r>
            <a:r>
              <a:rPr lang="en-US" sz="2000" dirty="0" err="1">
                <a:latin typeface="Times New Roman" panose="02020603050405020304" pitchFamily="18" charset="0"/>
                <a:cs typeface="Times New Roman" panose="02020603050405020304" pitchFamily="18" charset="0"/>
              </a:rPr>
              <a:t>Xmin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Ymax</a:t>
            </a:r>
            <a:r>
              <a:rPr lang="en-US" sz="2000" dirty="0">
                <a:latin typeface="Times New Roman" panose="02020603050405020304" pitchFamily="18" charset="0"/>
                <a:cs typeface="Times New Roman" panose="02020603050405020304" pitchFamily="18" charset="0"/>
              </a:rPr>
              <a:t> to eliminate unnecessary data.</a:t>
            </a:r>
          </a:p>
          <a:p>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masks are generated by taking the class id and the polygon is generated.</a:t>
            </a:r>
          </a:p>
          <a:p>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We would be generating 10 masks for each image.</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Data augmentation</a:t>
            </a: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4023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1311A-1F2B-44E9-90F8-B5700BB2E9AB}"/>
              </a:ext>
            </a:extLst>
          </p:cNvPr>
          <p:cNvSpPr>
            <a:spLocks noGrp="1"/>
          </p:cNvSpPr>
          <p:nvPr>
            <p:ph type="title"/>
          </p:nvPr>
        </p:nvSpPr>
        <p:spPr>
          <a:xfrm>
            <a:off x="75415" y="228601"/>
            <a:ext cx="12041170" cy="1080938"/>
          </a:xfrm>
        </p:spPr>
        <p:txBody>
          <a:bodyPr>
            <a:noAutofit/>
          </a:bodyPr>
          <a:lstStyle/>
          <a:p>
            <a:pPr algn="ctr"/>
            <a:r>
              <a:rPr lang="en-US" dirty="0">
                <a:latin typeface="Copperplate Gothic Bold" panose="020E0705020206020404" pitchFamily="34" charset="0"/>
              </a:rPr>
              <a:t>IMAGE SEGMENTATION APPROACHES</a:t>
            </a:r>
          </a:p>
        </p:txBody>
      </p:sp>
      <p:sp>
        <p:nvSpPr>
          <p:cNvPr id="3" name="Content Placeholder 2">
            <a:extLst>
              <a:ext uri="{FF2B5EF4-FFF2-40B4-BE49-F238E27FC236}">
                <a16:creationId xmlns:a16="http://schemas.microsoft.com/office/drawing/2014/main" id="{3CA594C1-AFA3-435F-B785-78678D287686}"/>
              </a:ext>
            </a:extLst>
          </p:cNvPr>
          <p:cNvSpPr>
            <a:spLocks noGrp="1"/>
          </p:cNvSpPr>
          <p:nvPr>
            <p:ph idx="1"/>
          </p:nvPr>
        </p:nvSpPr>
        <p:spPr>
          <a:xfrm>
            <a:off x="462152" y="1638284"/>
            <a:ext cx="3588454" cy="4263886"/>
          </a:xfrm>
        </p:spPr>
        <p:txBody>
          <a:bodyPr>
            <a:normAutofit/>
          </a:bodyPr>
          <a:lstStyle/>
          <a:p>
            <a:pPr marL="0" indent="0">
              <a:buNone/>
            </a:pPr>
            <a:endParaRPr lang="en-US" sz="2000" dirty="0">
              <a:solidFill>
                <a:schemeClr val="tx1">
                  <a:lumMod val="95000"/>
                </a:schemeClr>
              </a:solidFill>
              <a:latin typeface="Calibri" panose="020F0502020204030204" pitchFamily="34" charset="0"/>
              <a:cs typeface="Calibri" panose="020F0502020204030204" pitchFamily="34" charset="0"/>
            </a:endParaRPr>
          </a:p>
          <a:p>
            <a:pPr marL="0" indent="0">
              <a:buNone/>
            </a:pPr>
            <a:endParaRPr lang="en-US" sz="2000" b="0" i="0" dirty="0">
              <a:solidFill>
                <a:schemeClr val="tx1">
                  <a:lumMod val="95000"/>
                </a:schemeClr>
              </a:solidFill>
              <a:effectLst/>
              <a:latin typeface="Calibri" panose="020F0502020204030204" pitchFamily="34" charset="0"/>
              <a:cs typeface="Calibri" panose="020F0502020204030204" pitchFamily="34" charset="0"/>
            </a:endParaRPr>
          </a:p>
          <a:p>
            <a:pPr marL="0" indent="0" algn="ctr">
              <a:buNone/>
            </a:pPr>
            <a:r>
              <a:rPr lang="en-US" sz="2000" b="1" dirty="0">
                <a:solidFill>
                  <a:schemeClr val="tx1">
                    <a:lumMod val="95000"/>
                  </a:schemeClr>
                </a:solidFill>
                <a:latin typeface="Times New Roman" panose="02020603050405020304" pitchFamily="18" charset="0"/>
                <a:cs typeface="Times New Roman" panose="02020603050405020304" pitchFamily="18" charset="0"/>
              </a:rPr>
              <a:t>U-NET</a:t>
            </a:r>
          </a:p>
          <a:p>
            <a:pPr marL="0" indent="0" algn="ctr">
              <a:buNone/>
            </a:pPr>
            <a:endParaRPr lang="en-US" sz="2000" b="1" dirty="0">
              <a:solidFill>
                <a:schemeClr val="tx1">
                  <a:lumMod val="95000"/>
                </a:schemeClr>
              </a:solidFill>
              <a:latin typeface="Times New Roman" panose="02020603050405020304" pitchFamily="18" charset="0"/>
              <a:cs typeface="Times New Roman" panose="02020603050405020304" pitchFamily="18" charset="0"/>
            </a:endParaRPr>
          </a:p>
          <a:p>
            <a:pPr marL="0" indent="0" algn="just">
              <a:buNone/>
            </a:pPr>
            <a:r>
              <a:rPr lang="en-US" sz="2000" dirty="0">
                <a:solidFill>
                  <a:schemeClr val="tx1">
                    <a:lumMod val="95000"/>
                  </a:schemeClr>
                </a:solidFill>
                <a:latin typeface="Times New Roman" panose="02020603050405020304" pitchFamily="18" charset="0"/>
                <a:cs typeface="Times New Roman" panose="02020603050405020304" pitchFamily="18" charset="0"/>
              </a:rPr>
              <a:t>The network is based on the fully convolutional network and its architecture was modified and extended to work with fewer training images and to yield more precise segmentations.</a:t>
            </a:r>
          </a:p>
          <a:p>
            <a:pPr marL="0" indent="0">
              <a:buNone/>
            </a:pPr>
            <a:endParaRPr lang="en-US" dirty="0">
              <a:solidFill>
                <a:schemeClr val="tx1">
                  <a:lumMod val="95000"/>
                </a:schemeClr>
              </a:solidFill>
            </a:endParaRPr>
          </a:p>
          <a:p>
            <a:pPr marL="0" indent="0">
              <a:buNone/>
            </a:pPr>
            <a:endParaRPr lang="en-US" dirty="0"/>
          </a:p>
          <a:p>
            <a:pPr marL="0" indent="0">
              <a:buNone/>
            </a:pPr>
            <a:endParaRPr lang="en-US" dirty="0"/>
          </a:p>
        </p:txBody>
      </p:sp>
      <p:grpSp>
        <p:nvGrpSpPr>
          <p:cNvPr id="4" name="Google Shape;1186;p29">
            <a:extLst>
              <a:ext uri="{FF2B5EF4-FFF2-40B4-BE49-F238E27FC236}">
                <a16:creationId xmlns:a16="http://schemas.microsoft.com/office/drawing/2014/main" id="{8AE35F7D-B2B9-8EE2-690D-2EE8830FF73B}"/>
              </a:ext>
            </a:extLst>
          </p:cNvPr>
          <p:cNvGrpSpPr/>
          <p:nvPr/>
        </p:nvGrpSpPr>
        <p:grpSpPr>
          <a:xfrm>
            <a:off x="4038607" y="2167203"/>
            <a:ext cx="4114785" cy="3734967"/>
            <a:chOff x="457200" y="997005"/>
            <a:chExt cx="4114785" cy="3734967"/>
          </a:xfrm>
        </p:grpSpPr>
        <p:sp>
          <p:nvSpPr>
            <p:cNvPr id="5" name="Google Shape;1187;p29">
              <a:extLst>
                <a:ext uri="{FF2B5EF4-FFF2-40B4-BE49-F238E27FC236}">
                  <a16:creationId xmlns:a16="http://schemas.microsoft.com/office/drawing/2014/main" id="{5B88D939-AFA7-A6B5-DADA-2CF899C2E793}"/>
                </a:ext>
              </a:extLst>
            </p:cNvPr>
            <p:cNvSpPr/>
            <p:nvPr/>
          </p:nvSpPr>
          <p:spPr>
            <a:xfrm>
              <a:off x="457200" y="4475703"/>
              <a:ext cx="3036451" cy="256268"/>
            </a:xfrm>
            <a:custGeom>
              <a:avLst/>
              <a:gdLst/>
              <a:ahLst/>
              <a:cxnLst/>
              <a:rect l="l" t="t" r="r" b="b"/>
              <a:pathLst>
                <a:path w="85915" h="7251" extrusionOk="0">
                  <a:moveTo>
                    <a:pt x="40754" y="1"/>
                  </a:moveTo>
                  <a:lnTo>
                    <a:pt x="38564" y="14"/>
                  </a:lnTo>
                  <a:lnTo>
                    <a:pt x="36414" y="42"/>
                  </a:lnTo>
                  <a:lnTo>
                    <a:pt x="34306" y="69"/>
                  </a:lnTo>
                  <a:lnTo>
                    <a:pt x="32225" y="110"/>
                  </a:lnTo>
                  <a:lnTo>
                    <a:pt x="30184" y="164"/>
                  </a:lnTo>
                  <a:lnTo>
                    <a:pt x="28185" y="219"/>
                  </a:lnTo>
                  <a:lnTo>
                    <a:pt x="26240" y="287"/>
                  </a:lnTo>
                  <a:lnTo>
                    <a:pt x="24335" y="355"/>
                  </a:lnTo>
                  <a:lnTo>
                    <a:pt x="22485" y="436"/>
                  </a:lnTo>
                  <a:lnTo>
                    <a:pt x="20690" y="518"/>
                  </a:lnTo>
                  <a:lnTo>
                    <a:pt x="18935" y="613"/>
                  </a:lnTo>
                  <a:lnTo>
                    <a:pt x="17262" y="722"/>
                  </a:lnTo>
                  <a:lnTo>
                    <a:pt x="15630" y="831"/>
                  </a:lnTo>
                  <a:lnTo>
                    <a:pt x="14079" y="939"/>
                  </a:lnTo>
                  <a:lnTo>
                    <a:pt x="12583" y="1062"/>
                  </a:lnTo>
                  <a:lnTo>
                    <a:pt x="11168" y="1184"/>
                  </a:lnTo>
                  <a:lnTo>
                    <a:pt x="9808" y="1320"/>
                  </a:lnTo>
                  <a:lnTo>
                    <a:pt x="8543" y="1456"/>
                  </a:lnTo>
                  <a:lnTo>
                    <a:pt x="7332" y="1592"/>
                  </a:lnTo>
                  <a:lnTo>
                    <a:pt x="6217" y="1742"/>
                  </a:lnTo>
                  <a:lnTo>
                    <a:pt x="5183" y="1892"/>
                  </a:lnTo>
                  <a:lnTo>
                    <a:pt x="4244" y="2055"/>
                  </a:lnTo>
                  <a:lnTo>
                    <a:pt x="3374" y="2218"/>
                  </a:lnTo>
                  <a:lnTo>
                    <a:pt x="2612" y="2381"/>
                  </a:lnTo>
                  <a:lnTo>
                    <a:pt x="1932" y="2545"/>
                  </a:lnTo>
                  <a:lnTo>
                    <a:pt x="1361" y="2721"/>
                  </a:lnTo>
                  <a:lnTo>
                    <a:pt x="1102" y="2803"/>
                  </a:lnTo>
                  <a:lnTo>
                    <a:pt x="871" y="2898"/>
                  </a:lnTo>
                  <a:lnTo>
                    <a:pt x="667" y="2980"/>
                  </a:lnTo>
                  <a:lnTo>
                    <a:pt x="504" y="3075"/>
                  </a:lnTo>
                  <a:lnTo>
                    <a:pt x="354" y="3157"/>
                  </a:lnTo>
                  <a:lnTo>
                    <a:pt x="218" y="3252"/>
                  </a:lnTo>
                  <a:lnTo>
                    <a:pt x="123" y="3347"/>
                  </a:lnTo>
                  <a:lnTo>
                    <a:pt x="55" y="3442"/>
                  </a:lnTo>
                  <a:lnTo>
                    <a:pt x="14" y="3538"/>
                  </a:lnTo>
                  <a:lnTo>
                    <a:pt x="0" y="3619"/>
                  </a:lnTo>
                  <a:lnTo>
                    <a:pt x="14" y="3714"/>
                  </a:lnTo>
                  <a:lnTo>
                    <a:pt x="55" y="3810"/>
                  </a:lnTo>
                  <a:lnTo>
                    <a:pt x="123" y="3905"/>
                  </a:lnTo>
                  <a:lnTo>
                    <a:pt x="218" y="4000"/>
                  </a:lnTo>
                  <a:lnTo>
                    <a:pt x="354" y="4082"/>
                  </a:lnTo>
                  <a:lnTo>
                    <a:pt x="504" y="4177"/>
                  </a:lnTo>
                  <a:lnTo>
                    <a:pt x="667" y="4272"/>
                  </a:lnTo>
                  <a:lnTo>
                    <a:pt x="871" y="4354"/>
                  </a:lnTo>
                  <a:lnTo>
                    <a:pt x="1102" y="4449"/>
                  </a:lnTo>
                  <a:lnTo>
                    <a:pt x="1361" y="4531"/>
                  </a:lnTo>
                  <a:lnTo>
                    <a:pt x="1932" y="4707"/>
                  </a:lnTo>
                  <a:lnTo>
                    <a:pt x="2612" y="4871"/>
                  </a:lnTo>
                  <a:lnTo>
                    <a:pt x="3374" y="5034"/>
                  </a:lnTo>
                  <a:lnTo>
                    <a:pt x="4244" y="5197"/>
                  </a:lnTo>
                  <a:lnTo>
                    <a:pt x="5183" y="5360"/>
                  </a:lnTo>
                  <a:lnTo>
                    <a:pt x="6217" y="5510"/>
                  </a:lnTo>
                  <a:lnTo>
                    <a:pt x="7332" y="5646"/>
                  </a:lnTo>
                  <a:lnTo>
                    <a:pt x="8543" y="5796"/>
                  </a:lnTo>
                  <a:lnTo>
                    <a:pt x="9808" y="5932"/>
                  </a:lnTo>
                  <a:lnTo>
                    <a:pt x="11168" y="6068"/>
                  </a:lnTo>
                  <a:lnTo>
                    <a:pt x="12583" y="6190"/>
                  </a:lnTo>
                  <a:lnTo>
                    <a:pt x="14079" y="6312"/>
                  </a:lnTo>
                  <a:lnTo>
                    <a:pt x="15630" y="6421"/>
                  </a:lnTo>
                  <a:lnTo>
                    <a:pt x="17262" y="6530"/>
                  </a:lnTo>
                  <a:lnTo>
                    <a:pt x="18935" y="6639"/>
                  </a:lnTo>
                  <a:lnTo>
                    <a:pt x="20690" y="6721"/>
                  </a:lnTo>
                  <a:lnTo>
                    <a:pt x="22485" y="6816"/>
                  </a:lnTo>
                  <a:lnTo>
                    <a:pt x="24335" y="6897"/>
                  </a:lnTo>
                  <a:lnTo>
                    <a:pt x="26240" y="6965"/>
                  </a:lnTo>
                  <a:lnTo>
                    <a:pt x="28185" y="7033"/>
                  </a:lnTo>
                  <a:lnTo>
                    <a:pt x="30184" y="7088"/>
                  </a:lnTo>
                  <a:lnTo>
                    <a:pt x="32225" y="7142"/>
                  </a:lnTo>
                  <a:lnTo>
                    <a:pt x="34306" y="7183"/>
                  </a:lnTo>
                  <a:lnTo>
                    <a:pt x="36414" y="7210"/>
                  </a:lnTo>
                  <a:lnTo>
                    <a:pt x="38564" y="7237"/>
                  </a:lnTo>
                  <a:lnTo>
                    <a:pt x="40754" y="7251"/>
                  </a:lnTo>
                  <a:lnTo>
                    <a:pt x="45175" y="7251"/>
                  </a:lnTo>
                  <a:lnTo>
                    <a:pt x="47351" y="7237"/>
                  </a:lnTo>
                  <a:lnTo>
                    <a:pt x="49500" y="7210"/>
                  </a:lnTo>
                  <a:lnTo>
                    <a:pt x="51622" y="7183"/>
                  </a:lnTo>
                  <a:lnTo>
                    <a:pt x="53690" y="7142"/>
                  </a:lnTo>
                  <a:lnTo>
                    <a:pt x="55730" y="7088"/>
                  </a:lnTo>
                  <a:lnTo>
                    <a:pt x="57730" y="7033"/>
                  </a:lnTo>
                  <a:lnTo>
                    <a:pt x="59675" y="6965"/>
                  </a:lnTo>
                  <a:lnTo>
                    <a:pt x="61579" y="6897"/>
                  </a:lnTo>
                  <a:lnTo>
                    <a:pt x="63429" y="6816"/>
                  </a:lnTo>
                  <a:lnTo>
                    <a:pt x="65238" y="6721"/>
                  </a:lnTo>
                  <a:lnTo>
                    <a:pt x="66980" y="6639"/>
                  </a:lnTo>
                  <a:lnTo>
                    <a:pt x="68666" y="6530"/>
                  </a:lnTo>
                  <a:lnTo>
                    <a:pt x="70285" y="6421"/>
                  </a:lnTo>
                  <a:lnTo>
                    <a:pt x="71836" y="6312"/>
                  </a:lnTo>
                  <a:lnTo>
                    <a:pt x="73332" y="6190"/>
                  </a:lnTo>
                  <a:lnTo>
                    <a:pt x="74760" y="6068"/>
                  </a:lnTo>
                  <a:lnTo>
                    <a:pt x="76107" y="5932"/>
                  </a:lnTo>
                  <a:lnTo>
                    <a:pt x="77386" y="5796"/>
                  </a:lnTo>
                  <a:lnTo>
                    <a:pt x="78583" y="5646"/>
                  </a:lnTo>
                  <a:lnTo>
                    <a:pt x="79698" y="5510"/>
                  </a:lnTo>
                  <a:lnTo>
                    <a:pt x="80732" y="5360"/>
                  </a:lnTo>
                  <a:lnTo>
                    <a:pt x="81684" y="5197"/>
                  </a:lnTo>
                  <a:lnTo>
                    <a:pt x="82541" y="5034"/>
                  </a:lnTo>
                  <a:lnTo>
                    <a:pt x="83303" y="4871"/>
                  </a:lnTo>
                  <a:lnTo>
                    <a:pt x="83983" y="4707"/>
                  </a:lnTo>
                  <a:lnTo>
                    <a:pt x="84568" y="4531"/>
                  </a:lnTo>
                  <a:lnTo>
                    <a:pt x="84813" y="4449"/>
                  </a:lnTo>
                  <a:lnTo>
                    <a:pt x="85044" y="4354"/>
                  </a:lnTo>
                  <a:lnTo>
                    <a:pt x="85248" y="4272"/>
                  </a:lnTo>
                  <a:lnTo>
                    <a:pt x="85425" y="4177"/>
                  </a:lnTo>
                  <a:lnTo>
                    <a:pt x="85574" y="4082"/>
                  </a:lnTo>
                  <a:lnTo>
                    <a:pt x="85697" y="4000"/>
                  </a:lnTo>
                  <a:lnTo>
                    <a:pt x="85792" y="3905"/>
                  </a:lnTo>
                  <a:lnTo>
                    <a:pt x="85860" y="3810"/>
                  </a:lnTo>
                  <a:lnTo>
                    <a:pt x="85901" y="3714"/>
                  </a:lnTo>
                  <a:lnTo>
                    <a:pt x="85914" y="3619"/>
                  </a:lnTo>
                  <a:lnTo>
                    <a:pt x="85901" y="3538"/>
                  </a:lnTo>
                  <a:lnTo>
                    <a:pt x="85860" y="3442"/>
                  </a:lnTo>
                  <a:lnTo>
                    <a:pt x="85792" y="3347"/>
                  </a:lnTo>
                  <a:lnTo>
                    <a:pt x="85697" y="3252"/>
                  </a:lnTo>
                  <a:lnTo>
                    <a:pt x="85574" y="3157"/>
                  </a:lnTo>
                  <a:lnTo>
                    <a:pt x="85425" y="3075"/>
                  </a:lnTo>
                  <a:lnTo>
                    <a:pt x="85248" y="2980"/>
                  </a:lnTo>
                  <a:lnTo>
                    <a:pt x="85044" y="2898"/>
                  </a:lnTo>
                  <a:lnTo>
                    <a:pt x="84813" y="2803"/>
                  </a:lnTo>
                  <a:lnTo>
                    <a:pt x="84568" y="2721"/>
                  </a:lnTo>
                  <a:lnTo>
                    <a:pt x="83983" y="2545"/>
                  </a:lnTo>
                  <a:lnTo>
                    <a:pt x="83303" y="2381"/>
                  </a:lnTo>
                  <a:lnTo>
                    <a:pt x="82541" y="2218"/>
                  </a:lnTo>
                  <a:lnTo>
                    <a:pt x="81684" y="2055"/>
                  </a:lnTo>
                  <a:lnTo>
                    <a:pt x="80732" y="1892"/>
                  </a:lnTo>
                  <a:lnTo>
                    <a:pt x="79698" y="1742"/>
                  </a:lnTo>
                  <a:lnTo>
                    <a:pt x="78583" y="1592"/>
                  </a:lnTo>
                  <a:lnTo>
                    <a:pt x="77386" y="1456"/>
                  </a:lnTo>
                  <a:lnTo>
                    <a:pt x="76107" y="1320"/>
                  </a:lnTo>
                  <a:lnTo>
                    <a:pt x="74760" y="1184"/>
                  </a:lnTo>
                  <a:lnTo>
                    <a:pt x="73332" y="1062"/>
                  </a:lnTo>
                  <a:lnTo>
                    <a:pt x="71836" y="939"/>
                  </a:lnTo>
                  <a:lnTo>
                    <a:pt x="70285" y="831"/>
                  </a:lnTo>
                  <a:lnTo>
                    <a:pt x="68666" y="722"/>
                  </a:lnTo>
                  <a:lnTo>
                    <a:pt x="66980" y="613"/>
                  </a:lnTo>
                  <a:lnTo>
                    <a:pt x="65238" y="518"/>
                  </a:lnTo>
                  <a:lnTo>
                    <a:pt x="63429" y="436"/>
                  </a:lnTo>
                  <a:lnTo>
                    <a:pt x="61579" y="355"/>
                  </a:lnTo>
                  <a:lnTo>
                    <a:pt x="59675" y="287"/>
                  </a:lnTo>
                  <a:lnTo>
                    <a:pt x="57730" y="219"/>
                  </a:lnTo>
                  <a:lnTo>
                    <a:pt x="55730" y="164"/>
                  </a:lnTo>
                  <a:lnTo>
                    <a:pt x="53690" y="110"/>
                  </a:lnTo>
                  <a:lnTo>
                    <a:pt x="51622" y="69"/>
                  </a:lnTo>
                  <a:lnTo>
                    <a:pt x="49500" y="42"/>
                  </a:lnTo>
                  <a:lnTo>
                    <a:pt x="47351" y="14"/>
                  </a:lnTo>
                  <a:lnTo>
                    <a:pt x="45175"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88;p29">
              <a:extLst>
                <a:ext uri="{FF2B5EF4-FFF2-40B4-BE49-F238E27FC236}">
                  <a16:creationId xmlns:a16="http://schemas.microsoft.com/office/drawing/2014/main" id="{B394B250-6FFC-5795-4666-10C3CA07BD18}"/>
                </a:ext>
              </a:extLst>
            </p:cNvPr>
            <p:cNvSpPr/>
            <p:nvPr/>
          </p:nvSpPr>
          <p:spPr>
            <a:xfrm>
              <a:off x="1125429" y="3092593"/>
              <a:ext cx="204386" cy="1191325"/>
            </a:xfrm>
            <a:custGeom>
              <a:avLst/>
              <a:gdLst/>
              <a:ahLst/>
              <a:cxnLst/>
              <a:rect l="l" t="t" r="r" b="b"/>
              <a:pathLst>
                <a:path w="5783" h="33708" extrusionOk="0">
                  <a:moveTo>
                    <a:pt x="531" y="0"/>
                  </a:moveTo>
                  <a:lnTo>
                    <a:pt x="423" y="14"/>
                  </a:lnTo>
                  <a:lnTo>
                    <a:pt x="327" y="41"/>
                  </a:lnTo>
                  <a:lnTo>
                    <a:pt x="232" y="96"/>
                  </a:lnTo>
                  <a:lnTo>
                    <a:pt x="151" y="164"/>
                  </a:lnTo>
                  <a:lnTo>
                    <a:pt x="96" y="245"/>
                  </a:lnTo>
                  <a:lnTo>
                    <a:pt x="42" y="327"/>
                  </a:lnTo>
                  <a:lnTo>
                    <a:pt x="15" y="422"/>
                  </a:lnTo>
                  <a:lnTo>
                    <a:pt x="1" y="531"/>
                  </a:lnTo>
                  <a:lnTo>
                    <a:pt x="1" y="10420"/>
                  </a:lnTo>
                  <a:lnTo>
                    <a:pt x="15" y="10529"/>
                  </a:lnTo>
                  <a:lnTo>
                    <a:pt x="42" y="10624"/>
                  </a:lnTo>
                  <a:lnTo>
                    <a:pt x="83" y="10719"/>
                  </a:lnTo>
                  <a:lnTo>
                    <a:pt x="151" y="10801"/>
                  </a:lnTo>
                  <a:lnTo>
                    <a:pt x="4721" y="15371"/>
                  </a:lnTo>
                  <a:lnTo>
                    <a:pt x="4721" y="19983"/>
                  </a:lnTo>
                  <a:lnTo>
                    <a:pt x="341" y="24376"/>
                  </a:lnTo>
                  <a:lnTo>
                    <a:pt x="273" y="24444"/>
                  </a:lnTo>
                  <a:lnTo>
                    <a:pt x="219" y="24539"/>
                  </a:lnTo>
                  <a:lnTo>
                    <a:pt x="191" y="24635"/>
                  </a:lnTo>
                  <a:lnTo>
                    <a:pt x="178" y="24743"/>
                  </a:lnTo>
                  <a:lnTo>
                    <a:pt x="178" y="33177"/>
                  </a:lnTo>
                  <a:lnTo>
                    <a:pt x="191" y="33286"/>
                  </a:lnTo>
                  <a:lnTo>
                    <a:pt x="219" y="33395"/>
                  </a:lnTo>
                  <a:lnTo>
                    <a:pt x="273" y="33476"/>
                  </a:lnTo>
                  <a:lnTo>
                    <a:pt x="341" y="33558"/>
                  </a:lnTo>
                  <a:lnTo>
                    <a:pt x="409" y="33626"/>
                  </a:lnTo>
                  <a:lnTo>
                    <a:pt x="504" y="33667"/>
                  </a:lnTo>
                  <a:lnTo>
                    <a:pt x="599" y="33707"/>
                  </a:lnTo>
                  <a:lnTo>
                    <a:pt x="817" y="33707"/>
                  </a:lnTo>
                  <a:lnTo>
                    <a:pt x="912" y="33667"/>
                  </a:lnTo>
                  <a:lnTo>
                    <a:pt x="1007" y="33626"/>
                  </a:lnTo>
                  <a:lnTo>
                    <a:pt x="1089" y="33558"/>
                  </a:lnTo>
                  <a:lnTo>
                    <a:pt x="1144" y="33476"/>
                  </a:lnTo>
                  <a:lnTo>
                    <a:pt x="1198" y="33395"/>
                  </a:lnTo>
                  <a:lnTo>
                    <a:pt x="1225" y="33286"/>
                  </a:lnTo>
                  <a:lnTo>
                    <a:pt x="1239" y="33177"/>
                  </a:lnTo>
                  <a:lnTo>
                    <a:pt x="1239" y="24961"/>
                  </a:lnTo>
                  <a:lnTo>
                    <a:pt x="5632" y="20581"/>
                  </a:lnTo>
                  <a:lnTo>
                    <a:pt x="5700" y="20499"/>
                  </a:lnTo>
                  <a:lnTo>
                    <a:pt x="5741" y="20404"/>
                  </a:lnTo>
                  <a:lnTo>
                    <a:pt x="5768" y="20309"/>
                  </a:lnTo>
                  <a:lnTo>
                    <a:pt x="5782" y="20200"/>
                  </a:lnTo>
                  <a:lnTo>
                    <a:pt x="5782" y="15154"/>
                  </a:lnTo>
                  <a:lnTo>
                    <a:pt x="5768" y="15045"/>
                  </a:lnTo>
                  <a:lnTo>
                    <a:pt x="5741" y="14950"/>
                  </a:lnTo>
                  <a:lnTo>
                    <a:pt x="5700" y="14854"/>
                  </a:lnTo>
                  <a:lnTo>
                    <a:pt x="5632" y="14773"/>
                  </a:lnTo>
                  <a:lnTo>
                    <a:pt x="1062" y="10202"/>
                  </a:lnTo>
                  <a:lnTo>
                    <a:pt x="1062" y="531"/>
                  </a:lnTo>
                  <a:lnTo>
                    <a:pt x="1048" y="422"/>
                  </a:lnTo>
                  <a:lnTo>
                    <a:pt x="1021" y="327"/>
                  </a:lnTo>
                  <a:lnTo>
                    <a:pt x="967" y="245"/>
                  </a:lnTo>
                  <a:lnTo>
                    <a:pt x="899" y="164"/>
                  </a:lnTo>
                  <a:lnTo>
                    <a:pt x="831" y="96"/>
                  </a:lnTo>
                  <a:lnTo>
                    <a:pt x="735" y="41"/>
                  </a:lnTo>
                  <a:lnTo>
                    <a:pt x="640" y="14"/>
                  </a:lnTo>
                  <a:lnTo>
                    <a:pt x="5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89;p29">
              <a:extLst>
                <a:ext uri="{FF2B5EF4-FFF2-40B4-BE49-F238E27FC236}">
                  <a16:creationId xmlns:a16="http://schemas.microsoft.com/office/drawing/2014/main" id="{27A60A70-8639-F487-4DBB-73E7523BAFC7}"/>
                </a:ext>
              </a:extLst>
            </p:cNvPr>
            <p:cNvSpPr/>
            <p:nvPr/>
          </p:nvSpPr>
          <p:spPr>
            <a:xfrm>
              <a:off x="1484583" y="3638253"/>
              <a:ext cx="111541" cy="667302"/>
            </a:xfrm>
            <a:custGeom>
              <a:avLst/>
              <a:gdLst/>
              <a:ahLst/>
              <a:cxnLst/>
              <a:rect l="l" t="t" r="r" b="b"/>
              <a:pathLst>
                <a:path w="3156" h="18881" extrusionOk="0">
                  <a:moveTo>
                    <a:pt x="2517" y="0"/>
                  </a:moveTo>
                  <a:lnTo>
                    <a:pt x="2421" y="41"/>
                  </a:lnTo>
                  <a:lnTo>
                    <a:pt x="2326" y="82"/>
                  </a:lnTo>
                  <a:lnTo>
                    <a:pt x="2244" y="150"/>
                  </a:lnTo>
                  <a:lnTo>
                    <a:pt x="2176" y="232"/>
                  </a:lnTo>
                  <a:lnTo>
                    <a:pt x="2136" y="313"/>
                  </a:lnTo>
                  <a:lnTo>
                    <a:pt x="2108" y="422"/>
                  </a:lnTo>
                  <a:lnTo>
                    <a:pt x="2095" y="531"/>
                  </a:lnTo>
                  <a:lnTo>
                    <a:pt x="2095" y="6489"/>
                  </a:lnTo>
                  <a:lnTo>
                    <a:pt x="163" y="8420"/>
                  </a:lnTo>
                  <a:lnTo>
                    <a:pt x="95" y="8502"/>
                  </a:lnTo>
                  <a:lnTo>
                    <a:pt x="41" y="8583"/>
                  </a:lnTo>
                  <a:lnTo>
                    <a:pt x="14" y="8692"/>
                  </a:lnTo>
                  <a:lnTo>
                    <a:pt x="0" y="8787"/>
                  </a:lnTo>
                  <a:lnTo>
                    <a:pt x="0" y="18350"/>
                  </a:lnTo>
                  <a:lnTo>
                    <a:pt x="14" y="18459"/>
                  </a:lnTo>
                  <a:lnTo>
                    <a:pt x="41" y="18568"/>
                  </a:lnTo>
                  <a:lnTo>
                    <a:pt x="95" y="18649"/>
                  </a:lnTo>
                  <a:lnTo>
                    <a:pt x="163" y="18731"/>
                  </a:lnTo>
                  <a:lnTo>
                    <a:pt x="245" y="18799"/>
                  </a:lnTo>
                  <a:lnTo>
                    <a:pt x="327" y="18840"/>
                  </a:lnTo>
                  <a:lnTo>
                    <a:pt x="422" y="18881"/>
                  </a:lnTo>
                  <a:lnTo>
                    <a:pt x="639" y="18881"/>
                  </a:lnTo>
                  <a:lnTo>
                    <a:pt x="735" y="18840"/>
                  </a:lnTo>
                  <a:lnTo>
                    <a:pt x="830" y="18799"/>
                  </a:lnTo>
                  <a:lnTo>
                    <a:pt x="911" y="18731"/>
                  </a:lnTo>
                  <a:lnTo>
                    <a:pt x="979" y="18649"/>
                  </a:lnTo>
                  <a:lnTo>
                    <a:pt x="1020" y="18568"/>
                  </a:lnTo>
                  <a:lnTo>
                    <a:pt x="1047" y="18459"/>
                  </a:lnTo>
                  <a:lnTo>
                    <a:pt x="1061" y="18350"/>
                  </a:lnTo>
                  <a:lnTo>
                    <a:pt x="1061" y="9005"/>
                  </a:lnTo>
                  <a:lnTo>
                    <a:pt x="2993" y="7074"/>
                  </a:lnTo>
                  <a:lnTo>
                    <a:pt x="3061" y="6992"/>
                  </a:lnTo>
                  <a:lnTo>
                    <a:pt x="3115" y="6910"/>
                  </a:lnTo>
                  <a:lnTo>
                    <a:pt x="3142" y="6802"/>
                  </a:lnTo>
                  <a:lnTo>
                    <a:pt x="3156" y="6706"/>
                  </a:lnTo>
                  <a:lnTo>
                    <a:pt x="3156" y="531"/>
                  </a:lnTo>
                  <a:lnTo>
                    <a:pt x="3142" y="422"/>
                  </a:lnTo>
                  <a:lnTo>
                    <a:pt x="3115" y="313"/>
                  </a:lnTo>
                  <a:lnTo>
                    <a:pt x="3061" y="232"/>
                  </a:lnTo>
                  <a:lnTo>
                    <a:pt x="2993" y="150"/>
                  </a:lnTo>
                  <a:lnTo>
                    <a:pt x="2925" y="82"/>
                  </a:lnTo>
                  <a:lnTo>
                    <a:pt x="2829" y="41"/>
                  </a:lnTo>
                  <a:lnTo>
                    <a:pt x="27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90;p29">
              <a:extLst>
                <a:ext uri="{FF2B5EF4-FFF2-40B4-BE49-F238E27FC236}">
                  <a16:creationId xmlns:a16="http://schemas.microsoft.com/office/drawing/2014/main" id="{56865EE6-9247-FE50-FDA7-8D660AEFDE81}"/>
                </a:ext>
              </a:extLst>
            </p:cNvPr>
            <p:cNvSpPr/>
            <p:nvPr/>
          </p:nvSpPr>
          <p:spPr>
            <a:xfrm>
              <a:off x="1689360" y="3070009"/>
              <a:ext cx="205799" cy="1235538"/>
            </a:xfrm>
            <a:custGeom>
              <a:avLst/>
              <a:gdLst/>
              <a:ahLst/>
              <a:cxnLst/>
              <a:rect l="l" t="t" r="r" b="b"/>
              <a:pathLst>
                <a:path w="5823" h="34959" extrusionOk="0">
                  <a:moveTo>
                    <a:pt x="531" y="0"/>
                  </a:moveTo>
                  <a:lnTo>
                    <a:pt x="422" y="14"/>
                  </a:lnTo>
                  <a:lnTo>
                    <a:pt x="327" y="41"/>
                  </a:lnTo>
                  <a:lnTo>
                    <a:pt x="232" y="95"/>
                  </a:lnTo>
                  <a:lnTo>
                    <a:pt x="164" y="150"/>
                  </a:lnTo>
                  <a:lnTo>
                    <a:pt x="96" y="231"/>
                  </a:lnTo>
                  <a:lnTo>
                    <a:pt x="42" y="327"/>
                  </a:lnTo>
                  <a:lnTo>
                    <a:pt x="14" y="422"/>
                  </a:lnTo>
                  <a:lnTo>
                    <a:pt x="1" y="531"/>
                  </a:lnTo>
                  <a:lnTo>
                    <a:pt x="1" y="7726"/>
                  </a:lnTo>
                  <a:lnTo>
                    <a:pt x="14" y="7835"/>
                  </a:lnTo>
                  <a:lnTo>
                    <a:pt x="42" y="7930"/>
                  </a:lnTo>
                  <a:lnTo>
                    <a:pt x="96" y="8026"/>
                  </a:lnTo>
                  <a:lnTo>
                    <a:pt x="164" y="8107"/>
                  </a:lnTo>
                  <a:lnTo>
                    <a:pt x="4762" y="12705"/>
                  </a:lnTo>
                  <a:lnTo>
                    <a:pt x="4762" y="34428"/>
                  </a:lnTo>
                  <a:lnTo>
                    <a:pt x="4775" y="34537"/>
                  </a:lnTo>
                  <a:lnTo>
                    <a:pt x="4802" y="34646"/>
                  </a:lnTo>
                  <a:lnTo>
                    <a:pt x="4857" y="34727"/>
                  </a:lnTo>
                  <a:lnTo>
                    <a:pt x="4911" y="34809"/>
                  </a:lnTo>
                  <a:lnTo>
                    <a:pt x="4993" y="34877"/>
                  </a:lnTo>
                  <a:lnTo>
                    <a:pt x="5088" y="34918"/>
                  </a:lnTo>
                  <a:lnTo>
                    <a:pt x="5183" y="34959"/>
                  </a:lnTo>
                  <a:lnTo>
                    <a:pt x="5401" y="34959"/>
                  </a:lnTo>
                  <a:lnTo>
                    <a:pt x="5496" y="34918"/>
                  </a:lnTo>
                  <a:lnTo>
                    <a:pt x="5591" y="34877"/>
                  </a:lnTo>
                  <a:lnTo>
                    <a:pt x="5673" y="34809"/>
                  </a:lnTo>
                  <a:lnTo>
                    <a:pt x="5727" y="34727"/>
                  </a:lnTo>
                  <a:lnTo>
                    <a:pt x="5782" y="34646"/>
                  </a:lnTo>
                  <a:lnTo>
                    <a:pt x="5809" y="34537"/>
                  </a:lnTo>
                  <a:lnTo>
                    <a:pt x="5823" y="34428"/>
                  </a:lnTo>
                  <a:lnTo>
                    <a:pt x="5823" y="12487"/>
                  </a:lnTo>
                  <a:lnTo>
                    <a:pt x="5809" y="12392"/>
                  </a:lnTo>
                  <a:lnTo>
                    <a:pt x="5782" y="12283"/>
                  </a:lnTo>
                  <a:lnTo>
                    <a:pt x="5727" y="12202"/>
                  </a:lnTo>
                  <a:lnTo>
                    <a:pt x="5673" y="12120"/>
                  </a:lnTo>
                  <a:lnTo>
                    <a:pt x="1062" y="7509"/>
                  </a:lnTo>
                  <a:lnTo>
                    <a:pt x="1062" y="531"/>
                  </a:lnTo>
                  <a:lnTo>
                    <a:pt x="1048" y="422"/>
                  </a:lnTo>
                  <a:lnTo>
                    <a:pt x="1021" y="327"/>
                  </a:lnTo>
                  <a:lnTo>
                    <a:pt x="967" y="231"/>
                  </a:lnTo>
                  <a:lnTo>
                    <a:pt x="912" y="150"/>
                  </a:lnTo>
                  <a:lnTo>
                    <a:pt x="831" y="95"/>
                  </a:lnTo>
                  <a:lnTo>
                    <a:pt x="735" y="41"/>
                  </a:lnTo>
                  <a:lnTo>
                    <a:pt x="640" y="14"/>
                  </a:lnTo>
                  <a:lnTo>
                    <a:pt x="5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91;p29">
              <a:extLst>
                <a:ext uri="{FF2B5EF4-FFF2-40B4-BE49-F238E27FC236}">
                  <a16:creationId xmlns:a16="http://schemas.microsoft.com/office/drawing/2014/main" id="{387E010A-A307-651C-DAF7-72A908DA9C89}"/>
                </a:ext>
              </a:extLst>
            </p:cNvPr>
            <p:cNvSpPr/>
            <p:nvPr/>
          </p:nvSpPr>
          <p:spPr>
            <a:xfrm>
              <a:off x="2097995" y="3230077"/>
              <a:ext cx="167842" cy="1103852"/>
            </a:xfrm>
            <a:custGeom>
              <a:avLst/>
              <a:gdLst/>
              <a:ahLst/>
              <a:cxnLst/>
              <a:rect l="l" t="t" r="r" b="b"/>
              <a:pathLst>
                <a:path w="4749" h="31233" extrusionOk="0">
                  <a:moveTo>
                    <a:pt x="4041" y="1"/>
                  </a:moveTo>
                  <a:lnTo>
                    <a:pt x="3932" y="14"/>
                  </a:lnTo>
                  <a:lnTo>
                    <a:pt x="3823" y="42"/>
                  </a:lnTo>
                  <a:lnTo>
                    <a:pt x="3742" y="96"/>
                  </a:lnTo>
                  <a:lnTo>
                    <a:pt x="3660" y="150"/>
                  </a:lnTo>
                  <a:lnTo>
                    <a:pt x="3592" y="232"/>
                  </a:lnTo>
                  <a:lnTo>
                    <a:pt x="3551" y="327"/>
                  </a:lnTo>
                  <a:lnTo>
                    <a:pt x="3510" y="422"/>
                  </a:lnTo>
                  <a:lnTo>
                    <a:pt x="3510" y="531"/>
                  </a:lnTo>
                  <a:lnTo>
                    <a:pt x="3510" y="6856"/>
                  </a:lnTo>
                  <a:lnTo>
                    <a:pt x="151" y="10203"/>
                  </a:lnTo>
                  <a:lnTo>
                    <a:pt x="96" y="10284"/>
                  </a:lnTo>
                  <a:lnTo>
                    <a:pt x="42" y="10379"/>
                  </a:lnTo>
                  <a:lnTo>
                    <a:pt x="15" y="10475"/>
                  </a:lnTo>
                  <a:lnTo>
                    <a:pt x="1" y="10570"/>
                  </a:lnTo>
                  <a:lnTo>
                    <a:pt x="1" y="20731"/>
                  </a:lnTo>
                  <a:lnTo>
                    <a:pt x="15" y="20826"/>
                  </a:lnTo>
                  <a:lnTo>
                    <a:pt x="42" y="20921"/>
                  </a:lnTo>
                  <a:lnTo>
                    <a:pt x="96" y="21017"/>
                  </a:lnTo>
                  <a:lnTo>
                    <a:pt x="151" y="21098"/>
                  </a:lnTo>
                  <a:lnTo>
                    <a:pt x="3701" y="24635"/>
                  </a:lnTo>
                  <a:lnTo>
                    <a:pt x="3701" y="30702"/>
                  </a:lnTo>
                  <a:lnTo>
                    <a:pt x="3701" y="30810"/>
                  </a:lnTo>
                  <a:lnTo>
                    <a:pt x="3742" y="30919"/>
                  </a:lnTo>
                  <a:lnTo>
                    <a:pt x="3783" y="31001"/>
                  </a:lnTo>
                  <a:lnTo>
                    <a:pt x="3851" y="31082"/>
                  </a:lnTo>
                  <a:lnTo>
                    <a:pt x="3932" y="31151"/>
                  </a:lnTo>
                  <a:lnTo>
                    <a:pt x="4014" y="31191"/>
                  </a:lnTo>
                  <a:lnTo>
                    <a:pt x="4123" y="31232"/>
                  </a:lnTo>
                  <a:lnTo>
                    <a:pt x="4327" y="31232"/>
                  </a:lnTo>
                  <a:lnTo>
                    <a:pt x="4435" y="31191"/>
                  </a:lnTo>
                  <a:lnTo>
                    <a:pt x="4517" y="31151"/>
                  </a:lnTo>
                  <a:lnTo>
                    <a:pt x="4599" y="31082"/>
                  </a:lnTo>
                  <a:lnTo>
                    <a:pt x="4667" y="31001"/>
                  </a:lnTo>
                  <a:lnTo>
                    <a:pt x="4707" y="30919"/>
                  </a:lnTo>
                  <a:lnTo>
                    <a:pt x="4748" y="30810"/>
                  </a:lnTo>
                  <a:lnTo>
                    <a:pt x="4748" y="30702"/>
                  </a:lnTo>
                  <a:lnTo>
                    <a:pt x="4748" y="24417"/>
                  </a:lnTo>
                  <a:lnTo>
                    <a:pt x="4748" y="24308"/>
                  </a:lnTo>
                  <a:lnTo>
                    <a:pt x="4721" y="24213"/>
                  </a:lnTo>
                  <a:lnTo>
                    <a:pt x="4667" y="24118"/>
                  </a:lnTo>
                  <a:lnTo>
                    <a:pt x="4599" y="24050"/>
                  </a:lnTo>
                  <a:lnTo>
                    <a:pt x="1062" y="20500"/>
                  </a:lnTo>
                  <a:lnTo>
                    <a:pt x="1062" y="10801"/>
                  </a:lnTo>
                  <a:lnTo>
                    <a:pt x="4408" y="7441"/>
                  </a:lnTo>
                  <a:lnTo>
                    <a:pt x="4476" y="7360"/>
                  </a:lnTo>
                  <a:lnTo>
                    <a:pt x="4531" y="7278"/>
                  </a:lnTo>
                  <a:lnTo>
                    <a:pt x="4558" y="7183"/>
                  </a:lnTo>
                  <a:lnTo>
                    <a:pt x="4558" y="7074"/>
                  </a:lnTo>
                  <a:lnTo>
                    <a:pt x="4558" y="531"/>
                  </a:lnTo>
                  <a:lnTo>
                    <a:pt x="4558" y="422"/>
                  </a:lnTo>
                  <a:lnTo>
                    <a:pt x="4517" y="327"/>
                  </a:lnTo>
                  <a:lnTo>
                    <a:pt x="4476" y="232"/>
                  </a:lnTo>
                  <a:lnTo>
                    <a:pt x="4408" y="150"/>
                  </a:lnTo>
                  <a:lnTo>
                    <a:pt x="4327" y="96"/>
                  </a:lnTo>
                  <a:lnTo>
                    <a:pt x="4245" y="42"/>
                  </a:lnTo>
                  <a:lnTo>
                    <a:pt x="4136" y="14"/>
                  </a:lnTo>
                  <a:lnTo>
                    <a:pt x="40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92;p29">
              <a:extLst>
                <a:ext uri="{FF2B5EF4-FFF2-40B4-BE49-F238E27FC236}">
                  <a16:creationId xmlns:a16="http://schemas.microsoft.com/office/drawing/2014/main" id="{D381BB14-B4DA-B90F-98BC-CCF09146A0F0}"/>
                </a:ext>
              </a:extLst>
            </p:cNvPr>
            <p:cNvSpPr/>
            <p:nvPr/>
          </p:nvSpPr>
          <p:spPr>
            <a:xfrm>
              <a:off x="2493659" y="3432946"/>
              <a:ext cx="163989" cy="913003"/>
            </a:xfrm>
            <a:custGeom>
              <a:avLst/>
              <a:gdLst/>
              <a:ahLst/>
              <a:cxnLst/>
              <a:rect l="l" t="t" r="r" b="b"/>
              <a:pathLst>
                <a:path w="4640" h="25833" extrusionOk="0">
                  <a:moveTo>
                    <a:pt x="599" y="1"/>
                  </a:moveTo>
                  <a:lnTo>
                    <a:pt x="504" y="42"/>
                  </a:lnTo>
                  <a:lnTo>
                    <a:pt x="423" y="83"/>
                  </a:lnTo>
                  <a:lnTo>
                    <a:pt x="341" y="151"/>
                  </a:lnTo>
                  <a:lnTo>
                    <a:pt x="273" y="232"/>
                  </a:lnTo>
                  <a:lnTo>
                    <a:pt x="219" y="314"/>
                  </a:lnTo>
                  <a:lnTo>
                    <a:pt x="191" y="423"/>
                  </a:lnTo>
                  <a:lnTo>
                    <a:pt x="178" y="531"/>
                  </a:lnTo>
                  <a:lnTo>
                    <a:pt x="178" y="9577"/>
                  </a:lnTo>
                  <a:lnTo>
                    <a:pt x="191" y="9672"/>
                  </a:lnTo>
                  <a:lnTo>
                    <a:pt x="219" y="9768"/>
                  </a:lnTo>
                  <a:lnTo>
                    <a:pt x="273" y="9863"/>
                  </a:lnTo>
                  <a:lnTo>
                    <a:pt x="341" y="9944"/>
                  </a:lnTo>
                  <a:lnTo>
                    <a:pt x="3578" y="13182"/>
                  </a:lnTo>
                  <a:lnTo>
                    <a:pt x="3578" y="18473"/>
                  </a:lnTo>
                  <a:lnTo>
                    <a:pt x="151" y="21901"/>
                  </a:lnTo>
                  <a:lnTo>
                    <a:pt x="83" y="21983"/>
                  </a:lnTo>
                  <a:lnTo>
                    <a:pt x="42" y="22064"/>
                  </a:lnTo>
                  <a:lnTo>
                    <a:pt x="1" y="22173"/>
                  </a:lnTo>
                  <a:lnTo>
                    <a:pt x="1" y="22268"/>
                  </a:lnTo>
                  <a:lnTo>
                    <a:pt x="1" y="25302"/>
                  </a:lnTo>
                  <a:lnTo>
                    <a:pt x="1" y="25411"/>
                  </a:lnTo>
                  <a:lnTo>
                    <a:pt x="42" y="25506"/>
                  </a:lnTo>
                  <a:lnTo>
                    <a:pt x="83" y="25601"/>
                  </a:lnTo>
                  <a:lnTo>
                    <a:pt x="151" y="25669"/>
                  </a:lnTo>
                  <a:lnTo>
                    <a:pt x="232" y="25737"/>
                  </a:lnTo>
                  <a:lnTo>
                    <a:pt x="314" y="25791"/>
                  </a:lnTo>
                  <a:lnTo>
                    <a:pt x="423" y="25819"/>
                  </a:lnTo>
                  <a:lnTo>
                    <a:pt x="531" y="25832"/>
                  </a:lnTo>
                  <a:lnTo>
                    <a:pt x="627" y="25819"/>
                  </a:lnTo>
                  <a:lnTo>
                    <a:pt x="735" y="25791"/>
                  </a:lnTo>
                  <a:lnTo>
                    <a:pt x="817" y="25737"/>
                  </a:lnTo>
                  <a:lnTo>
                    <a:pt x="899" y="25669"/>
                  </a:lnTo>
                  <a:lnTo>
                    <a:pt x="967" y="25601"/>
                  </a:lnTo>
                  <a:lnTo>
                    <a:pt x="1021" y="25506"/>
                  </a:lnTo>
                  <a:lnTo>
                    <a:pt x="1048" y="25411"/>
                  </a:lnTo>
                  <a:lnTo>
                    <a:pt x="1062" y="25302"/>
                  </a:lnTo>
                  <a:lnTo>
                    <a:pt x="1062" y="22486"/>
                  </a:lnTo>
                  <a:lnTo>
                    <a:pt x="4476" y="19072"/>
                  </a:lnTo>
                  <a:lnTo>
                    <a:pt x="4544" y="18990"/>
                  </a:lnTo>
                  <a:lnTo>
                    <a:pt x="4599" y="18895"/>
                  </a:lnTo>
                  <a:lnTo>
                    <a:pt x="4626" y="18800"/>
                  </a:lnTo>
                  <a:lnTo>
                    <a:pt x="4639" y="18691"/>
                  </a:lnTo>
                  <a:lnTo>
                    <a:pt x="4639" y="12964"/>
                  </a:lnTo>
                  <a:lnTo>
                    <a:pt x="4626" y="12855"/>
                  </a:lnTo>
                  <a:lnTo>
                    <a:pt x="4599" y="12760"/>
                  </a:lnTo>
                  <a:lnTo>
                    <a:pt x="4544" y="12665"/>
                  </a:lnTo>
                  <a:lnTo>
                    <a:pt x="4476" y="12597"/>
                  </a:lnTo>
                  <a:lnTo>
                    <a:pt x="1239" y="9346"/>
                  </a:lnTo>
                  <a:lnTo>
                    <a:pt x="1239" y="531"/>
                  </a:lnTo>
                  <a:lnTo>
                    <a:pt x="1225" y="423"/>
                  </a:lnTo>
                  <a:lnTo>
                    <a:pt x="1198" y="314"/>
                  </a:lnTo>
                  <a:lnTo>
                    <a:pt x="1157" y="232"/>
                  </a:lnTo>
                  <a:lnTo>
                    <a:pt x="1089" y="151"/>
                  </a:lnTo>
                  <a:lnTo>
                    <a:pt x="1008" y="83"/>
                  </a:lnTo>
                  <a:lnTo>
                    <a:pt x="912" y="42"/>
                  </a:lnTo>
                  <a:lnTo>
                    <a:pt x="8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93;p29">
              <a:extLst>
                <a:ext uri="{FF2B5EF4-FFF2-40B4-BE49-F238E27FC236}">
                  <a16:creationId xmlns:a16="http://schemas.microsoft.com/office/drawing/2014/main" id="{B14A5BA5-45E0-B912-DAA5-2EF10E02D5EC}"/>
                </a:ext>
              </a:extLst>
            </p:cNvPr>
            <p:cNvSpPr/>
            <p:nvPr/>
          </p:nvSpPr>
          <p:spPr>
            <a:xfrm>
              <a:off x="2641251" y="3274786"/>
              <a:ext cx="118786" cy="1009134"/>
            </a:xfrm>
            <a:custGeom>
              <a:avLst/>
              <a:gdLst/>
              <a:ahLst/>
              <a:cxnLst/>
              <a:rect l="l" t="t" r="r" b="b"/>
              <a:pathLst>
                <a:path w="3361" h="28553" extrusionOk="0">
                  <a:moveTo>
                    <a:pt x="2545" y="1"/>
                  </a:moveTo>
                  <a:lnTo>
                    <a:pt x="2449" y="14"/>
                  </a:lnTo>
                  <a:lnTo>
                    <a:pt x="2341" y="42"/>
                  </a:lnTo>
                  <a:lnTo>
                    <a:pt x="2259" y="96"/>
                  </a:lnTo>
                  <a:lnTo>
                    <a:pt x="2177" y="150"/>
                  </a:lnTo>
                  <a:lnTo>
                    <a:pt x="2109" y="232"/>
                  </a:lnTo>
                  <a:lnTo>
                    <a:pt x="2069" y="327"/>
                  </a:lnTo>
                  <a:lnTo>
                    <a:pt x="2028" y="422"/>
                  </a:lnTo>
                  <a:lnTo>
                    <a:pt x="2028" y="531"/>
                  </a:lnTo>
                  <a:lnTo>
                    <a:pt x="2028" y="7441"/>
                  </a:lnTo>
                  <a:lnTo>
                    <a:pt x="151" y="9318"/>
                  </a:lnTo>
                  <a:lnTo>
                    <a:pt x="83" y="9400"/>
                  </a:lnTo>
                  <a:lnTo>
                    <a:pt x="42" y="9482"/>
                  </a:lnTo>
                  <a:lnTo>
                    <a:pt x="15" y="9591"/>
                  </a:lnTo>
                  <a:lnTo>
                    <a:pt x="1" y="9686"/>
                  </a:lnTo>
                  <a:lnTo>
                    <a:pt x="1" y="12284"/>
                  </a:lnTo>
                  <a:lnTo>
                    <a:pt x="15" y="12379"/>
                  </a:lnTo>
                  <a:lnTo>
                    <a:pt x="42" y="12488"/>
                  </a:lnTo>
                  <a:lnTo>
                    <a:pt x="83" y="12569"/>
                  </a:lnTo>
                  <a:lnTo>
                    <a:pt x="151" y="12651"/>
                  </a:lnTo>
                  <a:lnTo>
                    <a:pt x="2300" y="14800"/>
                  </a:lnTo>
                  <a:lnTo>
                    <a:pt x="2300" y="28022"/>
                  </a:lnTo>
                  <a:lnTo>
                    <a:pt x="2313" y="28131"/>
                  </a:lnTo>
                  <a:lnTo>
                    <a:pt x="2341" y="28240"/>
                  </a:lnTo>
                  <a:lnTo>
                    <a:pt x="2395" y="28321"/>
                  </a:lnTo>
                  <a:lnTo>
                    <a:pt x="2463" y="28403"/>
                  </a:lnTo>
                  <a:lnTo>
                    <a:pt x="2545" y="28471"/>
                  </a:lnTo>
                  <a:lnTo>
                    <a:pt x="2626" y="28512"/>
                  </a:lnTo>
                  <a:lnTo>
                    <a:pt x="2721" y="28552"/>
                  </a:lnTo>
                  <a:lnTo>
                    <a:pt x="2939" y="28552"/>
                  </a:lnTo>
                  <a:lnTo>
                    <a:pt x="3034" y="28512"/>
                  </a:lnTo>
                  <a:lnTo>
                    <a:pt x="3130" y="28471"/>
                  </a:lnTo>
                  <a:lnTo>
                    <a:pt x="3211" y="28403"/>
                  </a:lnTo>
                  <a:lnTo>
                    <a:pt x="3279" y="28321"/>
                  </a:lnTo>
                  <a:lnTo>
                    <a:pt x="3320" y="28240"/>
                  </a:lnTo>
                  <a:lnTo>
                    <a:pt x="3347" y="28131"/>
                  </a:lnTo>
                  <a:lnTo>
                    <a:pt x="3361" y="28022"/>
                  </a:lnTo>
                  <a:lnTo>
                    <a:pt x="3361" y="14583"/>
                  </a:lnTo>
                  <a:lnTo>
                    <a:pt x="3361" y="14487"/>
                  </a:lnTo>
                  <a:lnTo>
                    <a:pt x="3320" y="14379"/>
                  </a:lnTo>
                  <a:lnTo>
                    <a:pt x="3279" y="14297"/>
                  </a:lnTo>
                  <a:lnTo>
                    <a:pt x="3211" y="14215"/>
                  </a:lnTo>
                  <a:lnTo>
                    <a:pt x="1062" y="12066"/>
                  </a:lnTo>
                  <a:lnTo>
                    <a:pt x="1062" y="9903"/>
                  </a:lnTo>
                  <a:lnTo>
                    <a:pt x="2925" y="8040"/>
                  </a:lnTo>
                  <a:lnTo>
                    <a:pt x="2994" y="7958"/>
                  </a:lnTo>
                  <a:lnTo>
                    <a:pt x="3034" y="7877"/>
                  </a:lnTo>
                  <a:lnTo>
                    <a:pt x="3075" y="7768"/>
                  </a:lnTo>
                  <a:lnTo>
                    <a:pt x="3075" y="7673"/>
                  </a:lnTo>
                  <a:lnTo>
                    <a:pt x="3075" y="531"/>
                  </a:lnTo>
                  <a:lnTo>
                    <a:pt x="3075" y="422"/>
                  </a:lnTo>
                  <a:lnTo>
                    <a:pt x="3034" y="327"/>
                  </a:lnTo>
                  <a:lnTo>
                    <a:pt x="2994" y="232"/>
                  </a:lnTo>
                  <a:lnTo>
                    <a:pt x="2925" y="150"/>
                  </a:lnTo>
                  <a:lnTo>
                    <a:pt x="2844" y="96"/>
                  </a:lnTo>
                  <a:lnTo>
                    <a:pt x="2762" y="42"/>
                  </a:lnTo>
                  <a:lnTo>
                    <a:pt x="2653" y="14"/>
                  </a:lnTo>
                  <a:lnTo>
                    <a:pt x="25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94;p29">
              <a:extLst>
                <a:ext uri="{FF2B5EF4-FFF2-40B4-BE49-F238E27FC236}">
                  <a16:creationId xmlns:a16="http://schemas.microsoft.com/office/drawing/2014/main" id="{8DB2E996-55DA-265B-E686-0059FDA067B5}"/>
                </a:ext>
              </a:extLst>
            </p:cNvPr>
            <p:cNvSpPr/>
            <p:nvPr/>
          </p:nvSpPr>
          <p:spPr>
            <a:xfrm>
              <a:off x="1060539" y="3002222"/>
              <a:ext cx="166852" cy="166852"/>
            </a:xfrm>
            <a:custGeom>
              <a:avLst/>
              <a:gdLst/>
              <a:ahLst/>
              <a:cxnLst/>
              <a:rect l="l" t="t" r="r" b="b"/>
              <a:pathLst>
                <a:path w="4721" h="4721" extrusionOk="0">
                  <a:moveTo>
                    <a:pt x="2367" y="0"/>
                  </a:moveTo>
                  <a:lnTo>
                    <a:pt x="2123" y="14"/>
                  </a:lnTo>
                  <a:lnTo>
                    <a:pt x="1891" y="41"/>
                  </a:lnTo>
                  <a:lnTo>
                    <a:pt x="1660" y="109"/>
                  </a:lnTo>
                  <a:lnTo>
                    <a:pt x="1442" y="177"/>
                  </a:lnTo>
                  <a:lnTo>
                    <a:pt x="1238" y="286"/>
                  </a:lnTo>
                  <a:lnTo>
                    <a:pt x="1048" y="395"/>
                  </a:lnTo>
                  <a:lnTo>
                    <a:pt x="858" y="531"/>
                  </a:lnTo>
                  <a:lnTo>
                    <a:pt x="694" y="694"/>
                  </a:lnTo>
                  <a:lnTo>
                    <a:pt x="545" y="857"/>
                  </a:lnTo>
                  <a:lnTo>
                    <a:pt x="409" y="1034"/>
                  </a:lnTo>
                  <a:lnTo>
                    <a:pt x="286" y="1238"/>
                  </a:lnTo>
                  <a:lnTo>
                    <a:pt x="191" y="1442"/>
                  </a:lnTo>
                  <a:lnTo>
                    <a:pt x="109" y="1660"/>
                  </a:lnTo>
                  <a:lnTo>
                    <a:pt x="55" y="1877"/>
                  </a:lnTo>
                  <a:lnTo>
                    <a:pt x="14" y="2122"/>
                  </a:lnTo>
                  <a:lnTo>
                    <a:pt x="1" y="2353"/>
                  </a:lnTo>
                  <a:lnTo>
                    <a:pt x="14" y="2598"/>
                  </a:lnTo>
                  <a:lnTo>
                    <a:pt x="55" y="2829"/>
                  </a:lnTo>
                  <a:lnTo>
                    <a:pt x="109" y="3061"/>
                  </a:lnTo>
                  <a:lnTo>
                    <a:pt x="191" y="3278"/>
                  </a:lnTo>
                  <a:lnTo>
                    <a:pt x="286" y="3482"/>
                  </a:lnTo>
                  <a:lnTo>
                    <a:pt x="409" y="3673"/>
                  </a:lnTo>
                  <a:lnTo>
                    <a:pt x="545" y="3863"/>
                  </a:lnTo>
                  <a:lnTo>
                    <a:pt x="694" y="4026"/>
                  </a:lnTo>
                  <a:lnTo>
                    <a:pt x="858" y="4176"/>
                  </a:lnTo>
                  <a:lnTo>
                    <a:pt x="1048" y="4312"/>
                  </a:lnTo>
                  <a:lnTo>
                    <a:pt x="1238" y="4435"/>
                  </a:lnTo>
                  <a:lnTo>
                    <a:pt x="1442" y="4530"/>
                  </a:lnTo>
                  <a:lnTo>
                    <a:pt x="1660" y="4611"/>
                  </a:lnTo>
                  <a:lnTo>
                    <a:pt x="1891" y="4666"/>
                  </a:lnTo>
                  <a:lnTo>
                    <a:pt x="2123" y="4707"/>
                  </a:lnTo>
                  <a:lnTo>
                    <a:pt x="2367" y="4720"/>
                  </a:lnTo>
                  <a:lnTo>
                    <a:pt x="2612" y="4707"/>
                  </a:lnTo>
                  <a:lnTo>
                    <a:pt x="2843" y="4666"/>
                  </a:lnTo>
                  <a:lnTo>
                    <a:pt x="3061" y="4611"/>
                  </a:lnTo>
                  <a:lnTo>
                    <a:pt x="3279" y="4530"/>
                  </a:lnTo>
                  <a:lnTo>
                    <a:pt x="3483" y="4435"/>
                  </a:lnTo>
                  <a:lnTo>
                    <a:pt x="3687" y="4312"/>
                  </a:lnTo>
                  <a:lnTo>
                    <a:pt x="3864" y="4176"/>
                  </a:lnTo>
                  <a:lnTo>
                    <a:pt x="4027" y="4026"/>
                  </a:lnTo>
                  <a:lnTo>
                    <a:pt x="4190" y="3863"/>
                  </a:lnTo>
                  <a:lnTo>
                    <a:pt x="4326" y="3673"/>
                  </a:lnTo>
                  <a:lnTo>
                    <a:pt x="4435" y="3482"/>
                  </a:lnTo>
                  <a:lnTo>
                    <a:pt x="4544" y="3278"/>
                  </a:lnTo>
                  <a:lnTo>
                    <a:pt x="4612" y="3061"/>
                  </a:lnTo>
                  <a:lnTo>
                    <a:pt x="4680" y="2829"/>
                  </a:lnTo>
                  <a:lnTo>
                    <a:pt x="4707" y="2598"/>
                  </a:lnTo>
                  <a:lnTo>
                    <a:pt x="4721" y="2353"/>
                  </a:lnTo>
                  <a:lnTo>
                    <a:pt x="4707" y="2122"/>
                  </a:lnTo>
                  <a:lnTo>
                    <a:pt x="4680" y="1877"/>
                  </a:lnTo>
                  <a:lnTo>
                    <a:pt x="4612" y="1660"/>
                  </a:lnTo>
                  <a:lnTo>
                    <a:pt x="4544" y="1442"/>
                  </a:lnTo>
                  <a:lnTo>
                    <a:pt x="4435" y="1238"/>
                  </a:lnTo>
                  <a:lnTo>
                    <a:pt x="4326" y="1034"/>
                  </a:lnTo>
                  <a:lnTo>
                    <a:pt x="4190" y="857"/>
                  </a:lnTo>
                  <a:lnTo>
                    <a:pt x="4027" y="694"/>
                  </a:lnTo>
                  <a:lnTo>
                    <a:pt x="3864" y="531"/>
                  </a:lnTo>
                  <a:lnTo>
                    <a:pt x="3687" y="395"/>
                  </a:lnTo>
                  <a:lnTo>
                    <a:pt x="3483" y="286"/>
                  </a:lnTo>
                  <a:lnTo>
                    <a:pt x="3279" y="177"/>
                  </a:lnTo>
                  <a:lnTo>
                    <a:pt x="3061" y="109"/>
                  </a:lnTo>
                  <a:lnTo>
                    <a:pt x="2843" y="41"/>
                  </a:lnTo>
                  <a:lnTo>
                    <a:pt x="2612" y="14"/>
                  </a:lnTo>
                  <a:lnTo>
                    <a:pt x="236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95;p29">
              <a:extLst>
                <a:ext uri="{FF2B5EF4-FFF2-40B4-BE49-F238E27FC236}">
                  <a16:creationId xmlns:a16="http://schemas.microsoft.com/office/drawing/2014/main" id="{6E52BC1A-7A1E-1418-E1BD-312DB06F11BA}"/>
                </a:ext>
              </a:extLst>
            </p:cNvPr>
            <p:cNvSpPr/>
            <p:nvPr/>
          </p:nvSpPr>
          <p:spPr>
            <a:xfrm>
              <a:off x="1493702" y="3526711"/>
              <a:ext cx="166852" cy="166852"/>
            </a:xfrm>
            <a:custGeom>
              <a:avLst/>
              <a:gdLst/>
              <a:ahLst/>
              <a:cxnLst/>
              <a:rect l="l" t="t" r="r" b="b"/>
              <a:pathLst>
                <a:path w="4721" h="4721" extrusionOk="0">
                  <a:moveTo>
                    <a:pt x="2367" y="0"/>
                  </a:moveTo>
                  <a:lnTo>
                    <a:pt x="2123" y="14"/>
                  </a:lnTo>
                  <a:lnTo>
                    <a:pt x="1891" y="55"/>
                  </a:lnTo>
                  <a:lnTo>
                    <a:pt x="1660" y="109"/>
                  </a:lnTo>
                  <a:lnTo>
                    <a:pt x="1442" y="191"/>
                  </a:lnTo>
                  <a:lnTo>
                    <a:pt x="1238" y="286"/>
                  </a:lnTo>
                  <a:lnTo>
                    <a:pt x="1048" y="409"/>
                  </a:lnTo>
                  <a:lnTo>
                    <a:pt x="857" y="545"/>
                  </a:lnTo>
                  <a:lnTo>
                    <a:pt x="694" y="694"/>
                  </a:lnTo>
                  <a:lnTo>
                    <a:pt x="545" y="857"/>
                  </a:lnTo>
                  <a:lnTo>
                    <a:pt x="409" y="1048"/>
                  </a:lnTo>
                  <a:lnTo>
                    <a:pt x="286" y="1238"/>
                  </a:lnTo>
                  <a:lnTo>
                    <a:pt x="191" y="1442"/>
                  </a:lnTo>
                  <a:lnTo>
                    <a:pt x="109" y="1660"/>
                  </a:lnTo>
                  <a:lnTo>
                    <a:pt x="55" y="1891"/>
                  </a:lnTo>
                  <a:lnTo>
                    <a:pt x="14" y="2122"/>
                  </a:lnTo>
                  <a:lnTo>
                    <a:pt x="1" y="2354"/>
                  </a:lnTo>
                  <a:lnTo>
                    <a:pt x="14" y="2599"/>
                  </a:lnTo>
                  <a:lnTo>
                    <a:pt x="55" y="2830"/>
                  </a:lnTo>
                  <a:lnTo>
                    <a:pt x="109" y="3061"/>
                  </a:lnTo>
                  <a:lnTo>
                    <a:pt x="191" y="3279"/>
                  </a:lnTo>
                  <a:lnTo>
                    <a:pt x="286" y="3483"/>
                  </a:lnTo>
                  <a:lnTo>
                    <a:pt x="409" y="3673"/>
                  </a:lnTo>
                  <a:lnTo>
                    <a:pt x="545" y="3864"/>
                  </a:lnTo>
                  <a:lnTo>
                    <a:pt x="694" y="4027"/>
                  </a:lnTo>
                  <a:lnTo>
                    <a:pt x="857" y="4176"/>
                  </a:lnTo>
                  <a:lnTo>
                    <a:pt x="1048" y="4312"/>
                  </a:lnTo>
                  <a:lnTo>
                    <a:pt x="1238" y="4435"/>
                  </a:lnTo>
                  <a:lnTo>
                    <a:pt x="1442" y="4530"/>
                  </a:lnTo>
                  <a:lnTo>
                    <a:pt x="1660" y="4612"/>
                  </a:lnTo>
                  <a:lnTo>
                    <a:pt x="1891" y="4666"/>
                  </a:lnTo>
                  <a:lnTo>
                    <a:pt x="2123" y="4707"/>
                  </a:lnTo>
                  <a:lnTo>
                    <a:pt x="2367" y="4721"/>
                  </a:lnTo>
                  <a:lnTo>
                    <a:pt x="2599" y="4707"/>
                  </a:lnTo>
                  <a:lnTo>
                    <a:pt x="2843" y="4666"/>
                  </a:lnTo>
                  <a:lnTo>
                    <a:pt x="3061" y="4612"/>
                  </a:lnTo>
                  <a:lnTo>
                    <a:pt x="3279" y="4530"/>
                  </a:lnTo>
                  <a:lnTo>
                    <a:pt x="3483" y="4435"/>
                  </a:lnTo>
                  <a:lnTo>
                    <a:pt x="3687" y="4312"/>
                  </a:lnTo>
                  <a:lnTo>
                    <a:pt x="3864" y="4176"/>
                  </a:lnTo>
                  <a:lnTo>
                    <a:pt x="4027" y="4027"/>
                  </a:lnTo>
                  <a:lnTo>
                    <a:pt x="4190" y="3864"/>
                  </a:lnTo>
                  <a:lnTo>
                    <a:pt x="4326" y="3673"/>
                  </a:lnTo>
                  <a:lnTo>
                    <a:pt x="4435" y="3483"/>
                  </a:lnTo>
                  <a:lnTo>
                    <a:pt x="4544" y="3279"/>
                  </a:lnTo>
                  <a:lnTo>
                    <a:pt x="4612" y="3061"/>
                  </a:lnTo>
                  <a:lnTo>
                    <a:pt x="4680" y="2830"/>
                  </a:lnTo>
                  <a:lnTo>
                    <a:pt x="4707" y="2599"/>
                  </a:lnTo>
                  <a:lnTo>
                    <a:pt x="4721" y="2354"/>
                  </a:lnTo>
                  <a:lnTo>
                    <a:pt x="4707" y="2122"/>
                  </a:lnTo>
                  <a:lnTo>
                    <a:pt x="4680" y="1891"/>
                  </a:lnTo>
                  <a:lnTo>
                    <a:pt x="4612" y="1660"/>
                  </a:lnTo>
                  <a:lnTo>
                    <a:pt x="4544" y="1442"/>
                  </a:lnTo>
                  <a:lnTo>
                    <a:pt x="4435" y="1238"/>
                  </a:lnTo>
                  <a:lnTo>
                    <a:pt x="4326" y="1048"/>
                  </a:lnTo>
                  <a:lnTo>
                    <a:pt x="4190" y="857"/>
                  </a:lnTo>
                  <a:lnTo>
                    <a:pt x="4027" y="694"/>
                  </a:lnTo>
                  <a:lnTo>
                    <a:pt x="3864" y="545"/>
                  </a:lnTo>
                  <a:lnTo>
                    <a:pt x="3687" y="409"/>
                  </a:lnTo>
                  <a:lnTo>
                    <a:pt x="3483" y="286"/>
                  </a:lnTo>
                  <a:lnTo>
                    <a:pt x="3279" y="191"/>
                  </a:lnTo>
                  <a:lnTo>
                    <a:pt x="3061" y="109"/>
                  </a:lnTo>
                  <a:lnTo>
                    <a:pt x="2843" y="55"/>
                  </a:lnTo>
                  <a:lnTo>
                    <a:pt x="2599" y="14"/>
                  </a:lnTo>
                  <a:lnTo>
                    <a:pt x="236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96;p29">
              <a:extLst>
                <a:ext uri="{FF2B5EF4-FFF2-40B4-BE49-F238E27FC236}">
                  <a16:creationId xmlns:a16="http://schemas.microsoft.com/office/drawing/2014/main" id="{264EFA2B-3CB0-12F2-EE92-19A11E59707C}"/>
                </a:ext>
              </a:extLst>
            </p:cNvPr>
            <p:cNvSpPr/>
            <p:nvPr/>
          </p:nvSpPr>
          <p:spPr>
            <a:xfrm>
              <a:off x="1624966" y="2976245"/>
              <a:ext cx="166852" cy="166852"/>
            </a:xfrm>
            <a:custGeom>
              <a:avLst/>
              <a:gdLst/>
              <a:ahLst/>
              <a:cxnLst/>
              <a:rect l="l" t="t" r="r" b="b"/>
              <a:pathLst>
                <a:path w="4721" h="4721" extrusionOk="0">
                  <a:moveTo>
                    <a:pt x="2353" y="1"/>
                  </a:moveTo>
                  <a:lnTo>
                    <a:pt x="2108" y="14"/>
                  </a:lnTo>
                  <a:lnTo>
                    <a:pt x="1877" y="55"/>
                  </a:lnTo>
                  <a:lnTo>
                    <a:pt x="1660" y="109"/>
                  </a:lnTo>
                  <a:lnTo>
                    <a:pt x="1442" y="191"/>
                  </a:lnTo>
                  <a:lnTo>
                    <a:pt x="1224" y="286"/>
                  </a:lnTo>
                  <a:lnTo>
                    <a:pt x="1034" y="409"/>
                  </a:lnTo>
                  <a:lnTo>
                    <a:pt x="857" y="545"/>
                  </a:lnTo>
                  <a:lnTo>
                    <a:pt x="680" y="694"/>
                  </a:lnTo>
                  <a:lnTo>
                    <a:pt x="531" y="858"/>
                  </a:lnTo>
                  <a:lnTo>
                    <a:pt x="394" y="1048"/>
                  </a:lnTo>
                  <a:lnTo>
                    <a:pt x="286" y="1238"/>
                  </a:lnTo>
                  <a:lnTo>
                    <a:pt x="177" y="1442"/>
                  </a:lnTo>
                  <a:lnTo>
                    <a:pt x="95" y="1660"/>
                  </a:lnTo>
                  <a:lnTo>
                    <a:pt x="41" y="1891"/>
                  </a:lnTo>
                  <a:lnTo>
                    <a:pt x="14" y="2123"/>
                  </a:lnTo>
                  <a:lnTo>
                    <a:pt x="0" y="2367"/>
                  </a:lnTo>
                  <a:lnTo>
                    <a:pt x="14" y="2612"/>
                  </a:lnTo>
                  <a:lnTo>
                    <a:pt x="41" y="2844"/>
                  </a:lnTo>
                  <a:lnTo>
                    <a:pt x="95" y="3061"/>
                  </a:lnTo>
                  <a:lnTo>
                    <a:pt x="177" y="3279"/>
                  </a:lnTo>
                  <a:lnTo>
                    <a:pt x="286" y="3483"/>
                  </a:lnTo>
                  <a:lnTo>
                    <a:pt x="394" y="3687"/>
                  </a:lnTo>
                  <a:lnTo>
                    <a:pt x="531" y="3864"/>
                  </a:lnTo>
                  <a:lnTo>
                    <a:pt x="680" y="4027"/>
                  </a:lnTo>
                  <a:lnTo>
                    <a:pt x="857" y="4190"/>
                  </a:lnTo>
                  <a:lnTo>
                    <a:pt x="1034" y="4326"/>
                  </a:lnTo>
                  <a:lnTo>
                    <a:pt x="1224" y="4435"/>
                  </a:lnTo>
                  <a:lnTo>
                    <a:pt x="1442" y="4544"/>
                  </a:lnTo>
                  <a:lnTo>
                    <a:pt x="1660" y="4612"/>
                  </a:lnTo>
                  <a:lnTo>
                    <a:pt x="1877" y="4680"/>
                  </a:lnTo>
                  <a:lnTo>
                    <a:pt x="2108" y="4707"/>
                  </a:lnTo>
                  <a:lnTo>
                    <a:pt x="2353" y="4721"/>
                  </a:lnTo>
                  <a:lnTo>
                    <a:pt x="2598" y="4707"/>
                  </a:lnTo>
                  <a:lnTo>
                    <a:pt x="2829" y="4680"/>
                  </a:lnTo>
                  <a:lnTo>
                    <a:pt x="3061" y="4612"/>
                  </a:lnTo>
                  <a:lnTo>
                    <a:pt x="3278" y="4544"/>
                  </a:lnTo>
                  <a:lnTo>
                    <a:pt x="3482" y="4435"/>
                  </a:lnTo>
                  <a:lnTo>
                    <a:pt x="3673" y="4326"/>
                  </a:lnTo>
                  <a:lnTo>
                    <a:pt x="3850" y="4190"/>
                  </a:lnTo>
                  <a:lnTo>
                    <a:pt x="4026" y="4027"/>
                  </a:lnTo>
                  <a:lnTo>
                    <a:pt x="4176" y="3864"/>
                  </a:lnTo>
                  <a:lnTo>
                    <a:pt x="4312" y="3687"/>
                  </a:lnTo>
                  <a:lnTo>
                    <a:pt x="4434" y="3483"/>
                  </a:lnTo>
                  <a:lnTo>
                    <a:pt x="4530" y="3279"/>
                  </a:lnTo>
                  <a:lnTo>
                    <a:pt x="4611" y="3061"/>
                  </a:lnTo>
                  <a:lnTo>
                    <a:pt x="4666" y="2844"/>
                  </a:lnTo>
                  <a:lnTo>
                    <a:pt x="4707" y="2612"/>
                  </a:lnTo>
                  <a:lnTo>
                    <a:pt x="4720" y="2367"/>
                  </a:lnTo>
                  <a:lnTo>
                    <a:pt x="4707" y="2123"/>
                  </a:lnTo>
                  <a:lnTo>
                    <a:pt x="4666" y="1891"/>
                  </a:lnTo>
                  <a:lnTo>
                    <a:pt x="4611" y="1660"/>
                  </a:lnTo>
                  <a:lnTo>
                    <a:pt x="4530" y="1442"/>
                  </a:lnTo>
                  <a:lnTo>
                    <a:pt x="4434" y="1238"/>
                  </a:lnTo>
                  <a:lnTo>
                    <a:pt x="4312" y="1048"/>
                  </a:lnTo>
                  <a:lnTo>
                    <a:pt x="4176" y="858"/>
                  </a:lnTo>
                  <a:lnTo>
                    <a:pt x="4026" y="694"/>
                  </a:lnTo>
                  <a:lnTo>
                    <a:pt x="3850" y="545"/>
                  </a:lnTo>
                  <a:lnTo>
                    <a:pt x="3673" y="409"/>
                  </a:lnTo>
                  <a:lnTo>
                    <a:pt x="3482" y="286"/>
                  </a:lnTo>
                  <a:lnTo>
                    <a:pt x="3278" y="191"/>
                  </a:lnTo>
                  <a:lnTo>
                    <a:pt x="3061" y="109"/>
                  </a:lnTo>
                  <a:lnTo>
                    <a:pt x="2829" y="55"/>
                  </a:lnTo>
                  <a:lnTo>
                    <a:pt x="2598" y="14"/>
                  </a:lnTo>
                  <a:lnTo>
                    <a:pt x="235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97;p29">
              <a:extLst>
                <a:ext uri="{FF2B5EF4-FFF2-40B4-BE49-F238E27FC236}">
                  <a16:creationId xmlns:a16="http://schemas.microsoft.com/office/drawing/2014/main" id="{1EB43B59-96EA-5C4B-29DD-886DF40C6741}"/>
                </a:ext>
              </a:extLst>
            </p:cNvPr>
            <p:cNvSpPr/>
            <p:nvPr/>
          </p:nvSpPr>
          <p:spPr>
            <a:xfrm>
              <a:off x="2157159" y="3143063"/>
              <a:ext cx="166852" cy="166852"/>
            </a:xfrm>
            <a:custGeom>
              <a:avLst/>
              <a:gdLst/>
              <a:ahLst/>
              <a:cxnLst/>
              <a:rect l="l" t="t" r="r" b="b"/>
              <a:pathLst>
                <a:path w="4721" h="4721" extrusionOk="0">
                  <a:moveTo>
                    <a:pt x="2367" y="1"/>
                  </a:moveTo>
                  <a:lnTo>
                    <a:pt x="2122" y="14"/>
                  </a:lnTo>
                  <a:lnTo>
                    <a:pt x="1891" y="55"/>
                  </a:lnTo>
                  <a:lnTo>
                    <a:pt x="1660" y="109"/>
                  </a:lnTo>
                  <a:lnTo>
                    <a:pt x="1442" y="191"/>
                  </a:lnTo>
                  <a:lnTo>
                    <a:pt x="1238" y="286"/>
                  </a:lnTo>
                  <a:lnTo>
                    <a:pt x="1048" y="409"/>
                  </a:lnTo>
                  <a:lnTo>
                    <a:pt x="857" y="545"/>
                  </a:lnTo>
                  <a:lnTo>
                    <a:pt x="694" y="694"/>
                  </a:lnTo>
                  <a:lnTo>
                    <a:pt x="544" y="858"/>
                  </a:lnTo>
                  <a:lnTo>
                    <a:pt x="408" y="1048"/>
                  </a:lnTo>
                  <a:lnTo>
                    <a:pt x="286" y="1238"/>
                  </a:lnTo>
                  <a:lnTo>
                    <a:pt x="191" y="1443"/>
                  </a:lnTo>
                  <a:lnTo>
                    <a:pt x="109" y="1660"/>
                  </a:lnTo>
                  <a:lnTo>
                    <a:pt x="55" y="1891"/>
                  </a:lnTo>
                  <a:lnTo>
                    <a:pt x="14" y="2123"/>
                  </a:lnTo>
                  <a:lnTo>
                    <a:pt x="0" y="2368"/>
                  </a:lnTo>
                  <a:lnTo>
                    <a:pt x="14" y="2599"/>
                  </a:lnTo>
                  <a:lnTo>
                    <a:pt x="55" y="2844"/>
                  </a:lnTo>
                  <a:lnTo>
                    <a:pt x="109" y="3061"/>
                  </a:lnTo>
                  <a:lnTo>
                    <a:pt x="191" y="3279"/>
                  </a:lnTo>
                  <a:lnTo>
                    <a:pt x="286" y="3483"/>
                  </a:lnTo>
                  <a:lnTo>
                    <a:pt x="408" y="3687"/>
                  </a:lnTo>
                  <a:lnTo>
                    <a:pt x="544" y="3864"/>
                  </a:lnTo>
                  <a:lnTo>
                    <a:pt x="694" y="4027"/>
                  </a:lnTo>
                  <a:lnTo>
                    <a:pt x="857" y="4190"/>
                  </a:lnTo>
                  <a:lnTo>
                    <a:pt x="1048" y="4326"/>
                  </a:lnTo>
                  <a:lnTo>
                    <a:pt x="1238" y="4435"/>
                  </a:lnTo>
                  <a:lnTo>
                    <a:pt x="1442" y="4530"/>
                  </a:lnTo>
                  <a:lnTo>
                    <a:pt x="1660" y="4612"/>
                  </a:lnTo>
                  <a:lnTo>
                    <a:pt x="1891" y="4680"/>
                  </a:lnTo>
                  <a:lnTo>
                    <a:pt x="2122" y="4707"/>
                  </a:lnTo>
                  <a:lnTo>
                    <a:pt x="2367" y="4721"/>
                  </a:lnTo>
                  <a:lnTo>
                    <a:pt x="2598" y="4707"/>
                  </a:lnTo>
                  <a:lnTo>
                    <a:pt x="2843" y="4680"/>
                  </a:lnTo>
                  <a:lnTo>
                    <a:pt x="3061" y="4612"/>
                  </a:lnTo>
                  <a:lnTo>
                    <a:pt x="3278" y="4530"/>
                  </a:lnTo>
                  <a:lnTo>
                    <a:pt x="3482" y="4435"/>
                  </a:lnTo>
                  <a:lnTo>
                    <a:pt x="3686" y="4326"/>
                  </a:lnTo>
                  <a:lnTo>
                    <a:pt x="3863" y="4190"/>
                  </a:lnTo>
                  <a:lnTo>
                    <a:pt x="4026" y="4027"/>
                  </a:lnTo>
                  <a:lnTo>
                    <a:pt x="4176" y="3864"/>
                  </a:lnTo>
                  <a:lnTo>
                    <a:pt x="4312" y="3687"/>
                  </a:lnTo>
                  <a:lnTo>
                    <a:pt x="4435" y="3483"/>
                  </a:lnTo>
                  <a:lnTo>
                    <a:pt x="4530" y="3279"/>
                  </a:lnTo>
                  <a:lnTo>
                    <a:pt x="4611" y="3061"/>
                  </a:lnTo>
                  <a:lnTo>
                    <a:pt x="4666" y="2844"/>
                  </a:lnTo>
                  <a:lnTo>
                    <a:pt x="4707" y="2599"/>
                  </a:lnTo>
                  <a:lnTo>
                    <a:pt x="4720" y="2368"/>
                  </a:lnTo>
                  <a:lnTo>
                    <a:pt x="4707" y="2123"/>
                  </a:lnTo>
                  <a:lnTo>
                    <a:pt x="4666" y="1891"/>
                  </a:lnTo>
                  <a:lnTo>
                    <a:pt x="4611" y="1660"/>
                  </a:lnTo>
                  <a:lnTo>
                    <a:pt x="4530" y="1443"/>
                  </a:lnTo>
                  <a:lnTo>
                    <a:pt x="4435" y="1238"/>
                  </a:lnTo>
                  <a:lnTo>
                    <a:pt x="4312" y="1048"/>
                  </a:lnTo>
                  <a:lnTo>
                    <a:pt x="4176" y="858"/>
                  </a:lnTo>
                  <a:lnTo>
                    <a:pt x="4026" y="694"/>
                  </a:lnTo>
                  <a:lnTo>
                    <a:pt x="3863" y="545"/>
                  </a:lnTo>
                  <a:lnTo>
                    <a:pt x="3686" y="409"/>
                  </a:lnTo>
                  <a:lnTo>
                    <a:pt x="3482" y="286"/>
                  </a:lnTo>
                  <a:lnTo>
                    <a:pt x="3278" y="191"/>
                  </a:lnTo>
                  <a:lnTo>
                    <a:pt x="3061" y="109"/>
                  </a:lnTo>
                  <a:lnTo>
                    <a:pt x="2843" y="55"/>
                  </a:lnTo>
                  <a:lnTo>
                    <a:pt x="2598" y="14"/>
                  </a:lnTo>
                  <a:lnTo>
                    <a:pt x="23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98;p29">
              <a:extLst>
                <a:ext uri="{FF2B5EF4-FFF2-40B4-BE49-F238E27FC236}">
                  <a16:creationId xmlns:a16="http://schemas.microsoft.com/office/drawing/2014/main" id="{B9018702-99E0-AB53-F26A-8A074ECE264E}"/>
                </a:ext>
              </a:extLst>
            </p:cNvPr>
            <p:cNvSpPr/>
            <p:nvPr/>
          </p:nvSpPr>
          <p:spPr>
            <a:xfrm>
              <a:off x="2435520" y="3343069"/>
              <a:ext cx="166852" cy="166852"/>
            </a:xfrm>
            <a:custGeom>
              <a:avLst/>
              <a:gdLst/>
              <a:ahLst/>
              <a:cxnLst/>
              <a:rect l="l" t="t" r="r" b="b"/>
              <a:pathLst>
                <a:path w="4721" h="4721" extrusionOk="0">
                  <a:moveTo>
                    <a:pt x="2353" y="0"/>
                  </a:moveTo>
                  <a:lnTo>
                    <a:pt x="2122" y="14"/>
                  </a:lnTo>
                  <a:lnTo>
                    <a:pt x="1877" y="55"/>
                  </a:lnTo>
                  <a:lnTo>
                    <a:pt x="1660" y="109"/>
                  </a:lnTo>
                  <a:lnTo>
                    <a:pt x="1442" y="191"/>
                  </a:lnTo>
                  <a:lnTo>
                    <a:pt x="1238" y="286"/>
                  </a:lnTo>
                  <a:lnTo>
                    <a:pt x="1034" y="408"/>
                  </a:lnTo>
                  <a:lnTo>
                    <a:pt x="857" y="544"/>
                  </a:lnTo>
                  <a:lnTo>
                    <a:pt x="694" y="694"/>
                  </a:lnTo>
                  <a:lnTo>
                    <a:pt x="531" y="871"/>
                  </a:lnTo>
                  <a:lnTo>
                    <a:pt x="394" y="1048"/>
                  </a:lnTo>
                  <a:lnTo>
                    <a:pt x="286" y="1238"/>
                  </a:lnTo>
                  <a:lnTo>
                    <a:pt x="177" y="1442"/>
                  </a:lnTo>
                  <a:lnTo>
                    <a:pt x="109" y="1660"/>
                  </a:lnTo>
                  <a:lnTo>
                    <a:pt x="41" y="1891"/>
                  </a:lnTo>
                  <a:lnTo>
                    <a:pt x="14" y="2122"/>
                  </a:lnTo>
                  <a:lnTo>
                    <a:pt x="0" y="2367"/>
                  </a:lnTo>
                  <a:lnTo>
                    <a:pt x="14" y="2612"/>
                  </a:lnTo>
                  <a:lnTo>
                    <a:pt x="41" y="2843"/>
                  </a:lnTo>
                  <a:lnTo>
                    <a:pt x="109" y="3074"/>
                  </a:lnTo>
                  <a:lnTo>
                    <a:pt x="177" y="3279"/>
                  </a:lnTo>
                  <a:lnTo>
                    <a:pt x="286" y="3496"/>
                  </a:lnTo>
                  <a:lnTo>
                    <a:pt x="394" y="3687"/>
                  </a:lnTo>
                  <a:lnTo>
                    <a:pt x="531" y="3863"/>
                  </a:lnTo>
                  <a:lnTo>
                    <a:pt x="694" y="4040"/>
                  </a:lnTo>
                  <a:lnTo>
                    <a:pt x="857" y="4190"/>
                  </a:lnTo>
                  <a:lnTo>
                    <a:pt x="1034" y="4326"/>
                  </a:lnTo>
                  <a:lnTo>
                    <a:pt x="1238" y="4435"/>
                  </a:lnTo>
                  <a:lnTo>
                    <a:pt x="1442" y="4544"/>
                  </a:lnTo>
                  <a:lnTo>
                    <a:pt x="1660" y="4625"/>
                  </a:lnTo>
                  <a:lnTo>
                    <a:pt x="1877" y="4680"/>
                  </a:lnTo>
                  <a:lnTo>
                    <a:pt x="2122" y="4707"/>
                  </a:lnTo>
                  <a:lnTo>
                    <a:pt x="2353" y="4720"/>
                  </a:lnTo>
                  <a:lnTo>
                    <a:pt x="2598" y="4707"/>
                  </a:lnTo>
                  <a:lnTo>
                    <a:pt x="2829" y="4680"/>
                  </a:lnTo>
                  <a:lnTo>
                    <a:pt x="3061" y="4625"/>
                  </a:lnTo>
                  <a:lnTo>
                    <a:pt x="3278" y="4544"/>
                  </a:lnTo>
                  <a:lnTo>
                    <a:pt x="3482" y="4435"/>
                  </a:lnTo>
                  <a:lnTo>
                    <a:pt x="3673" y="4326"/>
                  </a:lnTo>
                  <a:lnTo>
                    <a:pt x="3863" y="4190"/>
                  </a:lnTo>
                  <a:lnTo>
                    <a:pt x="4026" y="4040"/>
                  </a:lnTo>
                  <a:lnTo>
                    <a:pt x="4176" y="3863"/>
                  </a:lnTo>
                  <a:lnTo>
                    <a:pt x="4312" y="3687"/>
                  </a:lnTo>
                  <a:lnTo>
                    <a:pt x="4434" y="3496"/>
                  </a:lnTo>
                  <a:lnTo>
                    <a:pt x="4530" y="3279"/>
                  </a:lnTo>
                  <a:lnTo>
                    <a:pt x="4611" y="3074"/>
                  </a:lnTo>
                  <a:lnTo>
                    <a:pt x="4666" y="2843"/>
                  </a:lnTo>
                  <a:lnTo>
                    <a:pt x="4707" y="2612"/>
                  </a:lnTo>
                  <a:lnTo>
                    <a:pt x="4720" y="2367"/>
                  </a:lnTo>
                  <a:lnTo>
                    <a:pt x="4707" y="2122"/>
                  </a:lnTo>
                  <a:lnTo>
                    <a:pt x="4666" y="1891"/>
                  </a:lnTo>
                  <a:lnTo>
                    <a:pt x="4611" y="1660"/>
                  </a:lnTo>
                  <a:lnTo>
                    <a:pt x="4530" y="1442"/>
                  </a:lnTo>
                  <a:lnTo>
                    <a:pt x="4434" y="1238"/>
                  </a:lnTo>
                  <a:lnTo>
                    <a:pt x="4312" y="1048"/>
                  </a:lnTo>
                  <a:lnTo>
                    <a:pt x="4176" y="871"/>
                  </a:lnTo>
                  <a:lnTo>
                    <a:pt x="4026" y="694"/>
                  </a:lnTo>
                  <a:lnTo>
                    <a:pt x="3863" y="544"/>
                  </a:lnTo>
                  <a:lnTo>
                    <a:pt x="3673" y="408"/>
                  </a:lnTo>
                  <a:lnTo>
                    <a:pt x="3482" y="286"/>
                  </a:lnTo>
                  <a:lnTo>
                    <a:pt x="3278" y="191"/>
                  </a:lnTo>
                  <a:lnTo>
                    <a:pt x="3061" y="109"/>
                  </a:lnTo>
                  <a:lnTo>
                    <a:pt x="2829" y="55"/>
                  </a:lnTo>
                  <a:lnTo>
                    <a:pt x="2598" y="14"/>
                  </a:lnTo>
                  <a:lnTo>
                    <a:pt x="235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99;p29">
              <a:extLst>
                <a:ext uri="{FF2B5EF4-FFF2-40B4-BE49-F238E27FC236}">
                  <a16:creationId xmlns:a16="http://schemas.microsoft.com/office/drawing/2014/main" id="{4A859103-ED15-F66D-F29B-FB7E9F43ABC4}"/>
                </a:ext>
              </a:extLst>
            </p:cNvPr>
            <p:cNvSpPr/>
            <p:nvPr/>
          </p:nvSpPr>
          <p:spPr>
            <a:xfrm>
              <a:off x="2648002" y="3165188"/>
              <a:ext cx="166852" cy="166852"/>
            </a:xfrm>
            <a:custGeom>
              <a:avLst/>
              <a:gdLst/>
              <a:ahLst/>
              <a:cxnLst/>
              <a:rect l="l" t="t" r="r" b="b"/>
              <a:pathLst>
                <a:path w="4721" h="4721" extrusionOk="0">
                  <a:moveTo>
                    <a:pt x="2354" y="0"/>
                  </a:moveTo>
                  <a:lnTo>
                    <a:pt x="2122" y="14"/>
                  </a:lnTo>
                  <a:lnTo>
                    <a:pt x="1891" y="55"/>
                  </a:lnTo>
                  <a:lnTo>
                    <a:pt x="1660" y="109"/>
                  </a:lnTo>
                  <a:lnTo>
                    <a:pt x="1442" y="191"/>
                  </a:lnTo>
                  <a:lnTo>
                    <a:pt x="1238" y="286"/>
                  </a:lnTo>
                  <a:lnTo>
                    <a:pt x="1034" y="408"/>
                  </a:lnTo>
                  <a:lnTo>
                    <a:pt x="857" y="544"/>
                  </a:lnTo>
                  <a:lnTo>
                    <a:pt x="694" y="694"/>
                  </a:lnTo>
                  <a:lnTo>
                    <a:pt x="544" y="871"/>
                  </a:lnTo>
                  <a:lnTo>
                    <a:pt x="408" y="1048"/>
                  </a:lnTo>
                  <a:lnTo>
                    <a:pt x="286" y="1238"/>
                  </a:lnTo>
                  <a:lnTo>
                    <a:pt x="191" y="1442"/>
                  </a:lnTo>
                  <a:lnTo>
                    <a:pt x="109" y="1660"/>
                  </a:lnTo>
                  <a:lnTo>
                    <a:pt x="55" y="1891"/>
                  </a:lnTo>
                  <a:lnTo>
                    <a:pt x="14" y="2122"/>
                  </a:lnTo>
                  <a:lnTo>
                    <a:pt x="0" y="2367"/>
                  </a:lnTo>
                  <a:lnTo>
                    <a:pt x="14" y="2612"/>
                  </a:lnTo>
                  <a:lnTo>
                    <a:pt x="55" y="2843"/>
                  </a:lnTo>
                  <a:lnTo>
                    <a:pt x="109" y="3075"/>
                  </a:lnTo>
                  <a:lnTo>
                    <a:pt x="191" y="3279"/>
                  </a:lnTo>
                  <a:lnTo>
                    <a:pt x="286" y="3496"/>
                  </a:lnTo>
                  <a:lnTo>
                    <a:pt x="408" y="3687"/>
                  </a:lnTo>
                  <a:lnTo>
                    <a:pt x="544" y="3864"/>
                  </a:lnTo>
                  <a:lnTo>
                    <a:pt x="694" y="4040"/>
                  </a:lnTo>
                  <a:lnTo>
                    <a:pt x="857" y="4190"/>
                  </a:lnTo>
                  <a:lnTo>
                    <a:pt x="1034" y="4326"/>
                  </a:lnTo>
                  <a:lnTo>
                    <a:pt x="1238" y="4435"/>
                  </a:lnTo>
                  <a:lnTo>
                    <a:pt x="1442" y="4544"/>
                  </a:lnTo>
                  <a:lnTo>
                    <a:pt x="1660" y="4625"/>
                  </a:lnTo>
                  <a:lnTo>
                    <a:pt x="1891" y="4680"/>
                  </a:lnTo>
                  <a:lnTo>
                    <a:pt x="2122" y="4707"/>
                  </a:lnTo>
                  <a:lnTo>
                    <a:pt x="2354" y="4720"/>
                  </a:lnTo>
                  <a:lnTo>
                    <a:pt x="2598" y="4707"/>
                  </a:lnTo>
                  <a:lnTo>
                    <a:pt x="2830" y="4680"/>
                  </a:lnTo>
                  <a:lnTo>
                    <a:pt x="3061" y="4625"/>
                  </a:lnTo>
                  <a:lnTo>
                    <a:pt x="3279" y="4544"/>
                  </a:lnTo>
                  <a:lnTo>
                    <a:pt x="3483" y="4435"/>
                  </a:lnTo>
                  <a:lnTo>
                    <a:pt x="3673" y="4326"/>
                  </a:lnTo>
                  <a:lnTo>
                    <a:pt x="3864" y="4190"/>
                  </a:lnTo>
                  <a:lnTo>
                    <a:pt x="4027" y="4040"/>
                  </a:lnTo>
                  <a:lnTo>
                    <a:pt x="4176" y="3864"/>
                  </a:lnTo>
                  <a:lnTo>
                    <a:pt x="4312" y="3687"/>
                  </a:lnTo>
                  <a:lnTo>
                    <a:pt x="4435" y="3496"/>
                  </a:lnTo>
                  <a:lnTo>
                    <a:pt x="4530" y="3279"/>
                  </a:lnTo>
                  <a:lnTo>
                    <a:pt x="4612" y="3075"/>
                  </a:lnTo>
                  <a:lnTo>
                    <a:pt x="4666" y="2843"/>
                  </a:lnTo>
                  <a:lnTo>
                    <a:pt x="4707" y="2612"/>
                  </a:lnTo>
                  <a:lnTo>
                    <a:pt x="4720" y="2367"/>
                  </a:lnTo>
                  <a:lnTo>
                    <a:pt x="4707" y="2122"/>
                  </a:lnTo>
                  <a:lnTo>
                    <a:pt x="4666" y="1891"/>
                  </a:lnTo>
                  <a:lnTo>
                    <a:pt x="4612" y="1660"/>
                  </a:lnTo>
                  <a:lnTo>
                    <a:pt x="4530" y="1442"/>
                  </a:lnTo>
                  <a:lnTo>
                    <a:pt x="4435" y="1238"/>
                  </a:lnTo>
                  <a:lnTo>
                    <a:pt x="4312" y="1048"/>
                  </a:lnTo>
                  <a:lnTo>
                    <a:pt x="4176" y="871"/>
                  </a:lnTo>
                  <a:lnTo>
                    <a:pt x="4027" y="694"/>
                  </a:lnTo>
                  <a:lnTo>
                    <a:pt x="3864" y="544"/>
                  </a:lnTo>
                  <a:lnTo>
                    <a:pt x="3673" y="408"/>
                  </a:lnTo>
                  <a:lnTo>
                    <a:pt x="3483" y="286"/>
                  </a:lnTo>
                  <a:lnTo>
                    <a:pt x="3279" y="191"/>
                  </a:lnTo>
                  <a:lnTo>
                    <a:pt x="3061" y="109"/>
                  </a:lnTo>
                  <a:lnTo>
                    <a:pt x="2830" y="55"/>
                  </a:lnTo>
                  <a:lnTo>
                    <a:pt x="2598" y="14"/>
                  </a:lnTo>
                  <a:lnTo>
                    <a:pt x="235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00;p29">
              <a:extLst>
                <a:ext uri="{FF2B5EF4-FFF2-40B4-BE49-F238E27FC236}">
                  <a16:creationId xmlns:a16="http://schemas.microsoft.com/office/drawing/2014/main" id="{D945006F-EC79-F666-6AB8-3C9FAC7A3C33}"/>
                </a:ext>
              </a:extLst>
            </p:cNvPr>
            <p:cNvSpPr/>
            <p:nvPr/>
          </p:nvSpPr>
          <p:spPr>
            <a:xfrm>
              <a:off x="658160" y="4315141"/>
              <a:ext cx="2634536" cy="317340"/>
            </a:xfrm>
            <a:custGeom>
              <a:avLst/>
              <a:gdLst/>
              <a:ahLst/>
              <a:cxnLst/>
              <a:rect l="l" t="t" r="r" b="b"/>
              <a:pathLst>
                <a:path w="74543" h="8979" extrusionOk="0">
                  <a:moveTo>
                    <a:pt x="2830" y="1"/>
                  </a:moveTo>
                  <a:lnTo>
                    <a:pt x="2544" y="28"/>
                  </a:lnTo>
                  <a:lnTo>
                    <a:pt x="2258" y="69"/>
                  </a:lnTo>
                  <a:lnTo>
                    <a:pt x="1986" y="137"/>
                  </a:lnTo>
                  <a:lnTo>
                    <a:pt x="1728" y="232"/>
                  </a:lnTo>
                  <a:lnTo>
                    <a:pt x="1483" y="354"/>
                  </a:lnTo>
                  <a:lnTo>
                    <a:pt x="1252" y="490"/>
                  </a:lnTo>
                  <a:lnTo>
                    <a:pt x="1034" y="654"/>
                  </a:lnTo>
                  <a:lnTo>
                    <a:pt x="830" y="844"/>
                  </a:lnTo>
                  <a:lnTo>
                    <a:pt x="639" y="1034"/>
                  </a:lnTo>
                  <a:lnTo>
                    <a:pt x="476" y="1252"/>
                  </a:lnTo>
                  <a:lnTo>
                    <a:pt x="340" y="1497"/>
                  </a:lnTo>
                  <a:lnTo>
                    <a:pt x="218" y="1742"/>
                  </a:lnTo>
                  <a:lnTo>
                    <a:pt x="123" y="2000"/>
                  </a:lnTo>
                  <a:lnTo>
                    <a:pt x="55" y="2272"/>
                  </a:lnTo>
                  <a:lnTo>
                    <a:pt x="14" y="2544"/>
                  </a:lnTo>
                  <a:lnTo>
                    <a:pt x="0" y="2844"/>
                  </a:lnTo>
                  <a:lnTo>
                    <a:pt x="0" y="6135"/>
                  </a:lnTo>
                  <a:lnTo>
                    <a:pt x="14" y="6435"/>
                  </a:lnTo>
                  <a:lnTo>
                    <a:pt x="55" y="6707"/>
                  </a:lnTo>
                  <a:lnTo>
                    <a:pt x="123" y="6979"/>
                  </a:lnTo>
                  <a:lnTo>
                    <a:pt x="218" y="7237"/>
                  </a:lnTo>
                  <a:lnTo>
                    <a:pt x="340" y="7482"/>
                  </a:lnTo>
                  <a:lnTo>
                    <a:pt x="476" y="7727"/>
                  </a:lnTo>
                  <a:lnTo>
                    <a:pt x="639" y="7944"/>
                  </a:lnTo>
                  <a:lnTo>
                    <a:pt x="830" y="8135"/>
                  </a:lnTo>
                  <a:lnTo>
                    <a:pt x="1034" y="8325"/>
                  </a:lnTo>
                  <a:lnTo>
                    <a:pt x="1252" y="8489"/>
                  </a:lnTo>
                  <a:lnTo>
                    <a:pt x="1483" y="8625"/>
                  </a:lnTo>
                  <a:lnTo>
                    <a:pt x="1728" y="8747"/>
                  </a:lnTo>
                  <a:lnTo>
                    <a:pt x="1986" y="8842"/>
                  </a:lnTo>
                  <a:lnTo>
                    <a:pt x="2258" y="8910"/>
                  </a:lnTo>
                  <a:lnTo>
                    <a:pt x="2544" y="8951"/>
                  </a:lnTo>
                  <a:lnTo>
                    <a:pt x="2830" y="8978"/>
                  </a:lnTo>
                  <a:lnTo>
                    <a:pt x="71713" y="8978"/>
                  </a:lnTo>
                  <a:lnTo>
                    <a:pt x="72012" y="8951"/>
                  </a:lnTo>
                  <a:lnTo>
                    <a:pt x="72284" y="8910"/>
                  </a:lnTo>
                  <a:lnTo>
                    <a:pt x="72556" y="8842"/>
                  </a:lnTo>
                  <a:lnTo>
                    <a:pt x="72815" y="8747"/>
                  </a:lnTo>
                  <a:lnTo>
                    <a:pt x="73060" y="8625"/>
                  </a:lnTo>
                  <a:lnTo>
                    <a:pt x="73291" y="8489"/>
                  </a:lnTo>
                  <a:lnTo>
                    <a:pt x="73509" y="8325"/>
                  </a:lnTo>
                  <a:lnTo>
                    <a:pt x="73713" y="8135"/>
                  </a:lnTo>
                  <a:lnTo>
                    <a:pt x="73903" y="7944"/>
                  </a:lnTo>
                  <a:lnTo>
                    <a:pt x="74066" y="7727"/>
                  </a:lnTo>
                  <a:lnTo>
                    <a:pt x="74202" y="7482"/>
                  </a:lnTo>
                  <a:lnTo>
                    <a:pt x="74325" y="7237"/>
                  </a:lnTo>
                  <a:lnTo>
                    <a:pt x="74420" y="6979"/>
                  </a:lnTo>
                  <a:lnTo>
                    <a:pt x="74488" y="6707"/>
                  </a:lnTo>
                  <a:lnTo>
                    <a:pt x="74529" y="6435"/>
                  </a:lnTo>
                  <a:lnTo>
                    <a:pt x="74542" y="6135"/>
                  </a:lnTo>
                  <a:lnTo>
                    <a:pt x="74542" y="2844"/>
                  </a:lnTo>
                  <a:lnTo>
                    <a:pt x="74529" y="2544"/>
                  </a:lnTo>
                  <a:lnTo>
                    <a:pt x="74488" y="2272"/>
                  </a:lnTo>
                  <a:lnTo>
                    <a:pt x="74420" y="2000"/>
                  </a:lnTo>
                  <a:lnTo>
                    <a:pt x="74325" y="1742"/>
                  </a:lnTo>
                  <a:lnTo>
                    <a:pt x="74202" y="1497"/>
                  </a:lnTo>
                  <a:lnTo>
                    <a:pt x="74066" y="1252"/>
                  </a:lnTo>
                  <a:lnTo>
                    <a:pt x="73903" y="1034"/>
                  </a:lnTo>
                  <a:lnTo>
                    <a:pt x="73713" y="844"/>
                  </a:lnTo>
                  <a:lnTo>
                    <a:pt x="73509" y="654"/>
                  </a:lnTo>
                  <a:lnTo>
                    <a:pt x="73291" y="490"/>
                  </a:lnTo>
                  <a:lnTo>
                    <a:pt x="73060" y="354"/>
                  </a:lnTo>
                  <a:lnTo>
                    <a:pt x="72815" y="232"/>
                  </a:lnTo>
                  <a:lnTo>
                    <a:pt x="72556" y="137"/>
                  </a:lnTo>
                  <a:lnTo>
                    <a:pt x="72284" y="69"/>
                  </a:lnTo>
                  <a:lnTo>
                    <a:pt x="72012" y="28"/>
                  </a:lnTo>
                  <a:lnTo>
                    <a:pt x="717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01;p29">
              <a:extLst>
                <a:ext uri="{FF2B5EF4-FFF2-40B4-BE49-F238E27FC236}">
                  <a16:creationId xmlns:a16="http://schemas.microsoft.com/office/drawing/2014/main" id="{7F86C178-A718-18AB-1370-B42370A7F37F}"/>
                </a:ext>
              </a:extLst>
            </p:cNvPr>
            <p:cNvSpPr/>
            <p:nvPr/>
          </p:nvSpPr>
          <p:spPr>
            <a:xfrm>
              <a:off x="658160" y="4469483"/>
              <a:ext cx="2634536" cy="163000"/>
            </a:xfrm>
            <a:custGeom>
              <a:avLst/>
              <a:gdLst/>
              <a:ahLst/>
              <a:cxnLst/>
              <a:rect l="l" t="t" r="r" b="b"/>
              <a:pathLst>
                <a:path w="74543" h="4612" extrusionOk="0">
                  <a:moveTo>
                    <a:pt x="0" y="0"/>
                  </a:moveTo>
                  <a:lnTo>
                    <a:pt x="0" y="1768"/>
                  </a:lnTo>
                  <a:lnTo>
                    <a:pt x="14" y="2068"/>
                  </a:lnTo>
                  <a:lnTo>
                    <a:pt x="55" y="2340"/>
                  </a:lnTo>
                  <a:lnTo>
                    <a:pt x="123" y="2612"/>
                  </a:lnTo>
                  <a:lnTo>
                    <a:pt x="218" y="2870"/>
                  </a:lnTo>
                  <a:lnTo>
                    <a:pt x="340" y="3115"/>
                  </a:lnTo>
                  <a:lnTo>
                    <a:pt x="476" y="3360"/>
                  </a:lnTo>
                  <a:lnTo>
                    <a:pt x="639" y="3577"/>
                  </a:lnTo>
                  <a:lnTo>
                    <a:pt x="830" y="3768"/>
                  </a:lnTo>
                  <a:lnTo>
                    <a:pt x="1034" y="3958"/>
                  </a:lnTo>
                  <a:lnTo>
                    <a:pt x="1252" y="4122"/>
                  </a:lnTo>
                  <a:lnTo>
                    <a:pt x="1483" y="4258"/>
                  </a:lnTo>
                  <a:lnTo>
                    <a:pt x="1728" y="4380"/>
                  </a:lnTo>
                  <a:lnTo>
                    <a:pt x="1986" y="4475"/>
                  </a:lnTo>
                  <a:lnTo>
                    <a:pt x="2258" y="4543"/>
                  </a:lnTo>
                  <a:lnTo>
                    <a:pt x="2544" y="4584"/>
                  </a:lnTo>
                  <a:lnTo>
                    <a:pt x="2830" y="4611"/>
                  </a:lnTo>
                  <a:lnTo>
                    <a:pt x="71713" y="4611"/>
                  </a:lnTo>
                  <a:lnTo>
                    <a:pt x="72012" y="4584"/>
                  </a:lnTo>
                  <a:lnTo>
                    <a:pt x="72284" y="4543"/>
                  </a:lnTo>
                  <a:lnTo>
                    <a:pt x="72556" y="4475"/>
                  </a:lnTo>
                  <a:lnTo>
                    <a:pt x="72815" y="4380"/>
                  </a:lnTo>
                  <a:lnTo>
                    <a:pt x="73060" y="4258"/>
                  </a:lnTo>
                  <a:lnTo>
                    <a:pt x="73291" y="4122"/>
                  </a:lnTo>
                  <a:lnTo>
                    <a:pt x="73509" y="3958"/>
                  </a:lnTo>
                  <a:lnTo>
                    <a:pt x="73713" y="3768"/>
                  </a:lnTo>
                  <a:lnTo>
                    <a:pt x="73903" y="3577"/>
                  </a:lnTo>
                  <a:lnTo>
                    <a:pt x="74066" y="3360"/>
                  </a:lnTo>
                  <a:lnTo>
                    <a:pt x="74202" y="3115"/>
                  </a:lnTo>
                  <a:lnTo>
                    <a:pt x="74325" y="2870"/>
                  </a:lnTo>
                  <a:lnTo>
                    <a:pt x="74420" y="2612"/>
                  </a:lnTo>
                  <a:lnTo>
                    <a:pt x="74488" y="2340"/>
                  </a:lnTo>
                  <a:lnTo>
                    <a:pt x="74529" y="2068"/>
                  </a:lnTo>
                  <a:lnTo>
                    <a:pt x="74542" y="1768"/>
                  </a:lnTo>
                  <a:lnTo>
                    <a:pt x="7454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02;p29">
              <a:extLst>
                <a:ext uri="{FF2B5EF4-FFF2-40B4-BE49-F238E27FC236}">
                  <a16:creationId xmlns:a16="http://schemas.microsoft.com/office/drawing/2014/main" id="{4EE65D3F-F345-DF90-7DA0-1F526D3DBFAE}"/>
                </a:ext>
              </a:extLst>
            </p:cNvPr>
            <p:cNvSpPr/>
            <p:nvPr/>
          </p:nvSpPr>
          <p:spPr>
            <a:xfrm>
              <a:off x="883153" y="997005"/>
              <a:ext cx="2198975" cy="3376799"/>
            </a:xfrm>
            <a:custGeom>
              <a:avLst/>
              <a:gdLst/>
              <a:ahLst/>
              <a:cxnLst/>
              <a:rect l="l" t="t" r="r" b="b"/>
              <a:pathLst>
                <a:path w="62219" h="95545" extrusionOk="0">
                  <a:moveTo>
                    <a:pt x="31273" y="3061"/>
                  </a:moveTo>
                  <a:lnTo>
                    <a:pt x="31994" y="3074"/>
                  </a:lnTo>
                  <a:lnTo>
                    <a:pt x="32714" y="3101"/>
                  </a:lnTo>
                  <a:lnTo>
                    <a:pt x="33435" y="3156"/>
                  </a:lnTo>
                  <a:lnTo>
                    <a:pt x="34143" y="3224"/>
                  </a:lnTo>
                  <a:lnTo>
                    <a:pt x="34836" y="3305"/>
                  </a:lnTo>
                  <a:lnTo>
                    <a:pt x="35544" y="3414"/>
                  </a:lnTo>
                  <a:lnTo>
                    <a:pt x="36238" y="3537"/>
                  </a:lnTo>
                  <a:lnTo>
                    <a:pt x="36918" y="3673"/>
                  </a:lnTo>
                  <a:lnTo>
                    <a:pt x="37598" y="3822"/>
                  </a:lnTo>
                  <a:lnTo>
                    <a:pt x="38264" y="3999"/>
                  </a:lnTo>
                  <a:lnTo>
                    <a:pt x="38931" y="4190"/>
                  </a:lnTo>
                  <a:lnTo>
                    <a:pt x="39597" y="4380"/>
                  </a:lnTo>
                  <a:lnTo>
                    <a:pt x="40250" y="4611"/>
                  </a:lnTo>
                  <a:lnTo>
                    <a:pt x="40890" y="4842"/>
                  </a:lnTo>
                  <a:lnTo>
                    <a:pt x="41529" y="5087"/>
                  </a:lnTo>
                  <a:lnTo>
                    <a:pt x="42155" y="5359"/>
                  </a:lnTo>
                  <a:lnTo>
                    <a:pt x="42780" y="5631"/>
                  </a:lnTo>
                  <a:lnTo>
                    <a:pt x="43393" y="5931"/>
                  </a:lnTo>
                  <a:lnTo>
                    <a:pt x="44005" y="6244"/>
                  </a:lnTo>
                  <a:lnTo>
                    <a:pt x="44603" y="6556"/>
                  </a:lnTo>
                  <a:lnTo>
                    <a:pt x="45188" y="6896"/>
                  </a:lnTo>
                  <a:lnTo>
                    <a:pt x="45773" y="7250"/>
                  </a:lnTo>
                  <a:lnTo>
                    <a:pt x="46331" y="7617"/>
                  </a:lnTo>
                  <a:lnTo>
                    <a:pt x="46902" y="7998"/>
                  </a:lnTo>
                  <a:lnTo>
                    <a:pt x="47446" y="8379"/>
                  </a:lnTo>
                  <a:lnTo>
                    <a:pt x="47990" y="8787"/>
                  </a:lnTo>
                  <a:lnTo>
                    <a:pt x="48521" y="9209"/>
                  </a:lnTo>
                  <a:lnTo>
                    <a:pt x="49038" y="9631"/>
                  </a:lnTo>
                  <a:lnTo>
                    <a:pt x="49554" y="10079"/>
                  </a:lnTo>
                  <a:lnTo>
                    <a:pt x="50058" y="10528"/>
                  </a:lnTo>
                  <a:lnTo>
                    <a:pt x="50547" y="10991"/>
                  </a:lnTo>
                  <a:lnTo>
                    <a:pt x="51024" y="11467"/>
                  </a:lnTo>
                  <a:lnTo>
                    <a:pt x="51486" y="11957"/>
                  </a:lnTo>
                  <a:lnTo>
                    <a:pt x="51935" y="12460"/>
                  </a:lnTo>
                  <a:lnTo>
                    <a:pt x="52384" y="12963"/>
                  </a:lnTo>
                  <a:lnTo>
                    <a:pt x="52819" y="13480"/>
                  </a:lnTo>
                  <a:lnTo>
                    <a:pt x="53227" y="14011"/>
                  </a:lnTo>
                  <a:lnTo>
                    <a:pt x="53635" y="14555"/>
                  </a:lnTo>
                  <a:lnTo>
                    <a:pt x="54030" y="15112"/>
                  </a:lnTo>
                  <a:lnTo>
                    <a:pt x="54411" y="15670"/>
                  </a:lnTo>
                  <a:lnTo>
                    <a:pt x="54778" y="16241"/>
                  </a:lnTo>
                  <a:lnTo>
                    <a:pt x="55132" y="16813"/>
                  </a:lnTo>
                  <a:lnTo>
                    <a:pt x="55485" y="17398"/>
                  </a:lnTo>
                  <a:lnTo>
                    <a:pt x="55812" y="17996"/>
                  </a:lnTo>
                  <a:lnTo>
                    <a:pt x="56125" y="18608"/>
                  </a:lnTo>
                  <a:lnTo>
                    <a:pt x="56424" y="19220"/>
                  </a:lnTo>
                  <a:lnTo>
                    <a:pt x="56709" y="19832"/>
                  </a:lnTo>
                  <a:lnTo>
                    <a:pt x="56982" y="20472"/>
                  </a:lnTo>
                  <a:lnTo>
                    <a:pt x="57226" y="21111"/>
                  </a:lnTo>
                  <a:lnTo>
                    <a:pt x="57471" y="21750"/>
                  </a:lnTo>
                  <a:lnTo>
                    <a:pt x="57702" y="22403"/>
                  </a:lnTo>
                  <a:lnTo>
                    <a:pt x="57906" y="23056"/>
                  </a:lnTo>
                  <a:lnTo>
                    <a:pt x="58097" y="23723"/>
                  </a:lnTo>
                  <a:lnTo>
                    <a:pt x="58287" y="24389"/>
                  </a:lnTo>
                  <a:lnTo>
                    <a:pt x="58451" y="25069"/>
                  </a:lnTo>
                  <a:lnTo>
                    <a:pt x="58587" y="25763"/>
                  </a:lnTo>
                  <a:lnTo>
                    <a:pt x="58723" y="26443"/>
                  </a:lnTo>
                  <a:lnTo>
                    <a:pt x="58831" y="27137"/>
                  </a:lnTo>
                  <a:lnTo>
                    <a:pt x="58927" y="27844"/>
                  </a:lnTo>
                  <a:lnTo>
                    <a:pt x="59008" y="28552"/>
                  </a:lnTo>
                  <a:lnTo>
                    <a:pt x="59076" y="29259"/>
                  </a:lnTo>
                  <a:lnTo>
                    <a:pt x="59117" y="29966"/>
                  </a:lnTo>
                  <a:lnTo>
                    <a:pt x="59144" y="30687"/>
                  </a:lnTo>
                  <a:lnTo>
                    <a:pt x="59158" y="31408"/>
                  </a:lnTo>
                  <a:lnTo>
                    <a:pt x="59158" y="90634"/>
                  </a:lnTo>
                  <a:lnTo>
                    <a:pt x="59144" y="90810"/>
                  </a:lnTo>
                  <a:lnTo>
                    <a:pt x="59117" y="91001"/>
                  </a:lnTo>
                  <a:lnTo>
                    <a:pt x="59076" y="91178"/>
                  </a:lnTo>
                  <a:lnTo>
                    <a:pt x="59008" y="91341"/>
                  </a:lnTo>
                  <a:lnTo>
                    <a:pt x="58927" y="91504"/>
                  </a:lnTo>
                  <a:lnTo>
                    <a:pt x="58845" y="91667"/>
                  </a:lnTo>
                  <a:lnTo>
                    <a:pt x="58736" y="91803"/>
                  </a:lnTo>
                  <a:lnTo>
                    <a:pt x="58614" y="91939"/>
                  </a:lnTo>
                  <a:lnTo>
                    <a:pt x="58478" y="92048"/>
                  </a:lnTo>
                  <a:lnTo>
                    <a:pt x="58342" y="92157"/>
                  </a:lnTo>
                  <a:lnTo>
                    <a:pt x="58192" y="92252"/>
                  </a:lnTo>
                  <a:lnTo>
                    <a:pt x="58029" y="92334"/>
                  </a:lnTo>
                  <a:lnTo>
                    <a:pt x="57852" y="92388"/>
                  </a:lnTo>
                  <a:lnTo>
                    <a:pt x="57675" y="92443"/>
                  </a:lnTo>
                  <a:lnTo>
                    <a:pt x="57498" y="92470"/>
                  </a:lnTo>
                  <a:lnTo>
                    <a:pt x="4720" y="92470"/>
                  </a:lnTo>
                  <a:lnTo>
                    <a:pt x="4543" y="92443"/>
                  </a:lnTo>
                  <a:lnTo>
                    <a:pt x="4367" y="92388"/>
                  </a:lnTo>
                  <a:lnTo>
                    <a:pt x="4203" y="92334"/>
                  </a:lnTo>
                  <a:lnTo>
                    <a:pt x="4040" y="92252"/>
                  </a:lnTo>
                  <a:lnTo>
                    <a:pt x="3877" y="92157"/>
                  </a:lnTo>
                  <a:lnTo>
                    <a:pt x="3741" y="92048"/>
                  </a:lnTo>
                  <a:lnTo>
                    <a:pt x="3605" y="91939"/>
                  </a:lnTo>
                  <a:lnTo>
                    <a:pt x="3496" y="91803"/>
                  </a:lnTo>
                  <a:lnTo>
                    <a:pt x="3387" y="91667"/>
                  </a:lnTo>
                  <a:lnTo>
                    <a:pt x="3292" y="91504"/>
                  </a:lnTo>
                  <a:lnTo>
                    <a:pt x="3210" y="91341"/>
                  </a:lnTo>
                  <a:lnTo>
                    <a:pt x="3156" y="91178"/>
                  </a:lnTo>
                  <a:lnTo>
                    <a:pt x="3102" y="91001"/>
                  </a:lnTo>
                  <a:lnTo>
                    <a:pt x="3074" y="90810"/>
                  </a:lnTo>
                  <a:lnTo>
                    <a:pt x="3074" y="90634"/>
                  </a:lnTo>
                  <a:lnTo>
                    <a:pt x="3074" y="31109"/>
                  </a:lnTo>
                  <a:lnTo>
                    <a:pt x="3074" y="30374"/>
                  </a:lnTo>
                  <a:lnTo>
                    <a:pt x="3102" y="29654"/>
                  </a:lnTo>
                  <a:lnTo>
                    <a:pt x="3156" y="28946"/>
                  </a:lnTo>
                  <a:lnTo>
                    <a:pt x="3210" y="28239"/>
                  </a:lnTo>
                  <a:lnTo>
                    <a:pt x="3292" y="27532"/>
                  </a:lnTo>
                  <a:lnTo>
                    <a:pt x="3387" y="26824"/>
                  </a:lnTo>
                  <a:lnTo>
                    <a:pt x="3510" y="26130"/>
                  </a:lnTo>
                  <a:lnTo>
                    <a:pt x="3646" y="25437"/>
                  </a:lnTo>
                  <a:lnTo>
                    <a:pt x="3795" y="24757"/>
                  </a:lnTo>
                  <a:lnTo>
                    <a:pt x="3959" y="24076"/>
                  </a:lnTo>
                  <a:lnTo>
                    <a:pt x="4135" y="23410"/>
                  </a:lnTo>
                  <a:lnTo>
                    <a:pt x="4339" y="22743"/>
                  </a:lnTo>
                  <a:lnTo>
                    <a:pt x="4557" y="22090"/>
                  </a:lnTo>
                  <a:lnTo>
                    <a:pt x="4788" y="21438"/>
                  </a:lnTo>
                  <a:lnTo>
                    <a:pt x="5033" y="20798"/>
                  </a:lnTo>
                  <a:lnTo>
                    <a:pt x="5292" y="20159"/>
                  </a:lnTo>
                  <a:lnTo>
                    <a:pt x="5564" y="19533"/>
                  </a:lnTo>
                  <a:lnTo>
                    <a:pt x="5863" y="18921"/>
                  </a:lnTo>
                  <a:lnTo>
                    <a:pt x="6162" y="18309"/>
                  </a:lnTo>
                  <a:lnTo>
                    <a:pt x="6475" y="17710"/>
                  </a:lnTo>
                  <a:lnTo>
                    <a:pt x="6815" y="17112"/>
                  </a:lnTo>
                  <a:lnTo>
                    <a:pt x="7155" y="16527"/>
                  </a:lnTo>
                  <a:lnTo>
                    <a:pt x="7522" y="15956"/>
                  </a:lnTo>
                  <a:lnTo>
                    <a:pt x="7890" y="15384"/>
                  </a:lnTo>
                  <a:lnTo>
                    <a:pt x="8284" y="14840"/>
                  </a:lnTo>
                  <a:lnTo>
                    <a:pt x="8679" y="14283"/>
                  </a:lnTo>
                  <a:lnTo>
                    <a:pt x="9100" y="13752"/>
                  </a:lnTo>
                  <a:lnTo>
                    <a:pt x="9522" y="13222"/>
                  </a:lnTo>
                  <a:lnTo>
                    <a:pt x="9957" y="12705"/>
                  </a:lnTo>
                  <a:lnTo>
                    <a:pt x="10406" y="12201"/>
                  </a:lnTo>
                  <a:lnTo>
                    <a:pt x="10869" y="11712"/>
                  </a:lnTo>
                  <a:lnTo>
                    <a:pt x="11345" y="11236"/>
                  </a:lnTo>
                  <a:lnTo>
                    <a:pt x="11834" y="10760"/>
                  </a:lnTo>
                  <a:lnTo>
                    <a:pt x="12324" y="10297"/>
                  </a:lnTo>
                  <a:lnTo>
                    <a:pt x="12827" y="9848"/>
                  </a:lnTo>
                  <a:lnTo>
                    <a:pt x="13344" y="9413"/>
                  </a:lnTo>
                  <a:lnTo>
                    <a:pt x="13875" y="8991"/>
                  </a:lnTo>
                  <a:lnTo>
                    <a:pt x="14419" y="8583"/>
                  </a:lnTo>
                  <a:lnTo>
                    <a:pt x="14963" y="8189"/>
                  </a:lnTo>
                  <a:lnTo>
                    <a:pt x="15521" y="7808"/>
                  </a:lnTo>
                  <a:lnTo>
                    <a:pt x="16092" y="7427"/>
                  </a:lnTo>
                  <a:lnTo>
                    <a:pt x="16663" y="7073"/>
                  </a:lnTo>
                  <a:lnTo>
                    <a:pt x="17248" y="6733"/>
                  </a:lnTo>
                  <a:lnTo>
                    <a:pt x="17847" y="6407"/>
                  </a:lnTo>
                  <a:lnTo>
                    <a:pt x="18445" y="6080"/>
                  </a:lnTo>
                  <a:lnTo>
                    <a:pt x="19057" y="5781"/>
                  </a:lnTo>
                  <a:lnTo>
                    <a:pt x="19683" y="5495"/>
                  </a:lnTo>
                  <a:lnTo>
                    <a:pt x="20309" y="5223"/>
                  </a:lnTo>
                  <a:lnTo>
                    <a:pt x="20948" y="4965"/>
                  </a:lnTo>
                  <a:lnTo>
                    <a:pt x="21588" y="4720"/>
                  </a:lnTo>
                  <a:lnTo>
                    <a:pt x="22240" y="4502"/>
                  </a:lnTo>
                  <a:lnTo>
                    <a:pt x="22907" y="4285"/>
                  </a:lnTo>
                  <a:lnTo>
                    <a:pt x="23574" y="4094"/>
                  </a:lnTo>
                  <a:lnTo>
                    <a:pt x="24240" y="3918"/>
                  </a:lnTo>
                  <a:lnTo>
                    <a:pt x="24920" y="3754"/>
                  </a:lnTo>
                  <a:lnTo>
                    <a:pt x="25600" y="3605"/>
                  </a:lnTo>
                  <a:lnTo>
                    <a:pt x="26294" y="3482"/>
                  </a:lnTo>
                  <a:lnTo>
                    <a:pt x="26988" y="3360"/>
                  </a:lnTo>
                  <a:lnTo>
                    <a:pt x="27695" y="3265"/>
                  </a:lnTo>
                  <a:lnTo>
                    <a:pt x="28402" y="3197"/>
                  </a:lnTo>
                  <a:lnTo>
                    <a:pt x="29110" y="3129"/>
                  </a:lnTo>
                  <a:lnTo>
                    <a:pt x="29831" y="3088"/>
                  </a:lnTo>
                  <a:lnTo>
                    <a:pt x="30552" y="3074"/>
                  </a:lnTo>
                  <a:lnTo>
                    <a:pt x="31273" y="3061"/>
                  </a:lnTo>
                  <a:close/>
                  <a:moveTo>
                    <a:pt x="30933" y="0"/>
                  </a:moveTo>
                  <a:lnTo>
                    <a:pt x="30130" y="14"/>
                  </a:lnTo>
                  <a:lnTo>
                    <a:pt x="29327" y="41"/>
                  </a:lnTo>
                  <a:lnTo>
                    <a:pt x="28538" y="95"/>
                  </a:lnTo>
                  <a:lnTo>
                    <a:pt x="27750" y="177"/>
                  </a:lnTo>
                  <a:lnTo>
                    <a:pt x="26974" y="272"/>
                  </a:lnTo>
                  <a:lnTo>
                    <a:pt x="26199" y="381"/>
                  </a:lnTo>
                  <a:lnTo>
                    <a:pt x="25437" y="517"/>
                  </a:lnTo>
                  <a:lnTo>
                    <a:pt x="24675" y="667"/>
                  </a:lnTo>
                  <a:lnTo>
                    <a:pt x="23914" y="843"/>
                  </a:lnTo>
                  <a:lnTo>
                    <a:pt x="23165" y="1034"/>
                  </a:lnTo>
                  <a:lnTo>
                    <a:pt x="22431" y="1238"/>
                  </a:lnTo>
                  <a:lnTo>
                    <a:pt x="21696" y="1469"/>
                  </a:lnTo>
                  <a:lnTo>
                    <a:pt x="20975" y="1700"/>
                  </a:lnTo>
                  <a:lnTo>
                    <a:pt x="20268" y="1972"/>
                  </a:lnTo>
                  <a:lnTo>
                    <a:pt x="19547" y="2244"/>
                  </a:lnTo>
                  <a:lnTo>
                    <a:pt x="18853" y="2544"/>
                  </a:lnTo>
                  <a:lnTo>
                    <a:pt x="18160" y="2843"/>
                  </a:lnTo>
                  <a:lnTo>
                    <a:pt x="17480" y="3169"/>
                  </a:lnTo>
                  <a:lnTo>
                    <a:pt x="16813" y="3523"/>
                  </a:lnTo>
                  <a:lnTo>
                    <a:pt x="16146" y="3877"/>
                  </a:lnTo>
                  <a:lnTo>
                    <a:pt x="15494" y="4258"/>
                  </a:lnTo>
                  <a:lnTo>
                    <a:pt x="14854" y="4638"/>
                  </a:lnTo>
                  <a:lnTo>
                    <a:pt x="14229" y="5047"/>
                  </a:lnTo>
                  <a:lnTo>
                    <a:pt x="13603" y="5468"/>
                  </a:lnTo>
                  <a:lnTo>
                    <a:pt x="12991" y="5903"/>
                  </a:lnTo>
                  <a:lnTo>
                    <a:pt x="12392" y="6352"/>
                  </a:lnTo>
                  <a:lnTo>
                    <a:pt x="11794" y="6815"/>
                  </a:lnTo>
                  <a:lnTo>
                    <a:pt x="11222" y="7291"/>
                  </a:lnTo>
                  <a:lnTo>
                    <a:pt x="10651" y="7781"/>
                  </a:lnTo>
                  <a:lnTo>
                    <a:pt x="10107" y="8270"/>
                  </a:lnTo>
                  <a:lnTo>
                    <a:pt x="9563" y="8787"/>
                  </a:lnTo>
                  <a:lnTo>
                    <a:pt x="9032" y="9318"/>
                  </a:lnTo>
                  <a:lnTo>
                    <a:pt x="8515" y="9862"/>
                  </a:lnTo>
                  <a:lnTo>
                    <a:pt x="8012" y="10420"/>
                  </a:lnTo>
                  <a:lnTo>
                    <a:pt x="7509" y="10977"/>
                  </a:lnTo>
                  <a:lnTo>
                    <a:pt x="7033" y="11562"/>
                  </a:lnTo>
                  <a:lnTo>
                    <a:pt x="6570" y="12147"/>
                  </a:lnTo>
                  <a:lnTo>
                    <a:pt x="6121" y="12746"/>
                  </a:lnTo>
                  <a:lnTo>
                    <a:pt x="5686" y="13358"/>
                  </a:lnTo>
                  <a:lnTo>
                    <a:pt x="5264" y="13983"/>
                  </a:lnTo>
                  <a:lnTo>
                    <a:pt x="4856" y="14609"/>
                  </a:lnTo>
                  <a:lnTo>
                    <a:pt x="4462" y="15248"/>
                  </a:lnTo>
                  <a:lnTo>
                    <a:pt x="4081" y="15901"/>
                  </a:lnTo>
                  <a:lnTo>
                    <a:pt x="3714" y="16568"/>
                  </a:lnTo>
                  <a:lnTo>
                    <a:pt x="3374" y="17234"/>
                  </a:lnTo>
                  <a:lnTo>
                    <a:pt x="3034" y="17915"/>
                  </a:lnTo>
                  <a:lnTo>
                    <a:pt x="2721" y="18608"/>
                  </a:lnTo>
                  <a:lnTo>
                    <a:pt x="2421" y="19302"/>
                  </a:lnTo>
                  <a:lnTo>
                    <a:pt x="2136" y="20009"/>
                  </a:lnTo>
                  <a:lnTo>
                    <a:pt x="1864" y="20730"/>
                  </a:lnTo>
                  <a:lnTo>
                    <a:pt x="1619" y="21451"/>
                  </a:lnTo>
                  <a:lnTo>
                    <a:pt x="1388" y="22186"/>
                  </a:lnTo>
                  <a:lnTo>
                    <a:pt x="1170" y="22920"/>
                  </a:lnTo>
                  <a:lnTo>
                    <a:pt x="966" y="23668"/>
                  </a:lnTo>
                  <a:lnTo>
                    <a:pt x="789" y="24417"/>
                  </a:lnTo>
                  <a:lnTo>
                    <a:pt x="626" y="25178"/>
                  </a:lnTo>
                  <a:lnTo>
                    <a:pt x="476" y="25940"/>
                  </a:lnTo>
                  <a:lnTo>
                    <a:pt x="354" y="26702"/>
                  </a:lnTo>
                  <a:lnTo>
                    <a:pt x="245" y="27491"/>
                  </a:lnTo>
                  <a:lnTo>
                    <a:pt x="163" y="28266"/>
                  </a:lnTo>
                  <a:lnTo>
                    <a:pt x="95" y="29055"/>
                  </a:lnTo>
                  <a:lnTo>
                    <a:pt x="41" y="29844"/>
                  </a:lnTo>
                  <a:lnTo>
                    <a:pt x="14" y="30646"/>
                  </a:lnTo>
                  <a:lnTo>
                    <a:pt x="0" y="31449"/>
                  </a:lnTo>
                  <a:lnTo>
                    <a:pt x="0" y="92048"/>
                  </a:lnTo>
                  <a:lnTo>
                    <a:pt x="0" y="92225"/>
                  </a:lnTo>
                  <a:lnTo>
                    <a:pt x="14" y="92402"/>
                  </a:lnTo>
                  <a:lnTo>
                    <a:pt x="41" y="92579"/>
                  </a:lnTo>
                  <a:lnTo>
                    <a:pt x="68" y="92742"/>
                  </a:lnTo>
                  <a:lnTo>
                    <a:pt x="109" y="92919"/>
                  </a:lnTo>
                  <a:lnTo>
                    <a:pt x="163" y="93082"/>
                  </a:lnTo>
                  <a:lnTo>
                    <a:pt x="218" y="93245"/>
                  </a:lnTo>
                  <a:lnTo>
                    <a:pt x="272" y="93409"/>
                  </a:lnTo>
                  <a:lnTo>
                    <a:pt x="340" y="93558"/>
                  </a:lnTo>
                  <a:lnTo>
                    <a:pt x="422" y="93708"/>
                  </a:lnTo>
                  <a:lnTo>
                    <a:pt x="503" y="93857"/>
                  </a:lnTo>
                  <a:lnTo>
                    <a:pt x="599" y="93993"/>
                  </a:lnTo>
                  <a:lnTo>
                    <a:pt x="803" y="94265"/>
                  </a:lnTo>
                  <a:lnTo>
                    <a:pt x="1020" y="94524"/>
                  </a:lnTo>
                  <a:lnTo>
                    <a:pt x="1279" y="94742"/>
                  </a:lnTo>
                  <a:lnTo>
                    <a:pt x="1537" y="94946"/>
                  </a:lnTo>
                  <a:lnTo>
                    <a:pt x="1687" y="95041"/>
                  </a:lnTo>
                  <a:lnTo>
                    <a:pt x="1837" y="95122"/>
                  </a:lnTo>
                  <a:lnTo>
                    <a:pt x="1986" y="95204"/>
                  </a:lnTo>
                  <a:lnTo>
                    <a:pt x="2136" y="95272"/>
                  </a:lnTo>
                  <a:lnTo>
                    <a:pt x="2299" y="95326"/>
                  </a:lnTo>
                  <a:lnTo>
                    <a:pt x="2462" y="95381"/>
                  </a:lnTo>
                  <a:lnTo>
                    <a:pt x="2625" y="95435"/>
                  </a:lnTo>
                  <a:lnTo>
                    <a:pt x="2789" y="95476"/>
                  </a:lnTo>
                  <a:lnTo>
                    <a:pt x="2966" y="95503"/>
                  </a:lnTo>
                  <a:lnTo>
                    <a:pt x="3142" y="95531"/>
                  </a:lnTo>
                  <a:lnTo>
                    <a:pt x="3319" y="95544"/>
                  </a:lnTo>
                  <a:lnTo>
                    <a:pt x="58899" y="95544"/>
                  </a:lnTo>
                  <a:lnTo>
                    <a:pt x="59076" y="95531"/>
                  </a:lnTo>
                  <a:lnTo>
                    <a:pt x="59253" y="95503"/>
                  </a:lnTo>
                  <a:lnTo>
                    <a:pt x="59430" y="95476"/>
                  </a:lnTo>
                  <a:lnTo>
                    <a:pt x="59593" y="95435"/>
                  </a:lnTo>
                  <a:lnTo>
                    <a:pt x="59770" y="95381"/>
                  </a:lnTo>
                  <a:lnTo>
                    <a:pt x="59920" y="95326"/>
                  </a:lnTo>
                  <a:lnTo>
                    <a:pt x="60083" y="95272"/>
                  </a:lnTo>
                  <a:lnTo>
                    <a:pt x="60246" y="95204"/>
                  </a:lnTo>
                  <a:lnTo>
                    <a:pt x="60396" y="95122"/>
                  </a:lnTo>
                  <a:lnTo>
                    <a:pt x="60532" y="95041"/>
                  </a:lnTo>
                  <a:lnTo>
                    <a:pt x="60681" y="94946"/>
                  </a:lnTo>
                  <a:lnTo>
                    <a:pt x="60953" y="94742"/>
                  </a:lnTo>
                  <a:lnTo>
                    <a:pt x="61198" y="94524"/>
                  </a:lnTo>
                  <a:lnTo>
                    <a:pt x="61430" y="94265"/>
                  </a:lnTo>
                  <a:lnTo>
                    <a:pt x="61620" y="93993"/>
                  </a:lnTo>
                  <a:lnTo>
                    <a:pt x="61715" y="93857"/>
                  </a:lnTo>
                  <a:lnTo>
                    <a:pt x="61797" y="93708"/>
                  </a:lnTo>
                  <a:lnTo>
                    <a:pt x="61878" y="93558"/>
                  </a:lnTo>
                  <a:lnTo>
                    <a:pt x="61946" y="93409"/>
                  </a:lnTo>
                  <a:lnTo>
                    <a:pt x="62014" y="93245"/>
                  </a:lnTo>
                  <a:lnTo>
                    <a:pt x="62069" y="93082"/>
                  </a:lnTo>
                  <a:lnTo>
                    <a:pt x="62110" y="92919"/>
                  </a:lnTo>
                  <a:lnTo>
                    <a:pt x="62151" y="92742"/>
                  </a:lnTo>
                  <a:lnTo>
                    <a:pt x="62178" y="92579"/>
                  </a:lnTo>
                  <a:lnTo>
                    <a:pt x="62205" y="92402"/>
                  </a:lnTo>
                  <a:lnTo>
                    <a:pt x="62219" y="92225"/>
                  </a:lnTo>
                  <a:lnTo>
                    <a:pt x="62219" y="92048"/>
                  </a:lnTo>
                  <a:lnTo>
                    <a:pt x="62219" y="31109"/>
                  </a:lnTo>
                  <a:lnTo>
                    <a:pt x="62219" y="30306"/>
                  </a:lnTo>
                  <a:lnTo>
                    <a:pt x="62178" y="29504"/>
                  </a:lnTo>
                  <a:lnTo>
                    <a:pt x="62137" y="28701"/>
                  </a:lnTo>
                  <a:lnTo>
                    <a:pt x="62055" y="27912"/>
                  </a:lnTo>
                  <a:lnTo>
                    <a:pt x="61974" y="27137"/>
                  </a:lnTo>
                  <a:lnTo>
                    <a:pt x="61865" y="26362"/>
                  </a:lnTo>
                  <a:lnTo>
                    <a:pt x="61729" y="25586"/>
                  </a:lnTo>
                  <a:lnTo>
                    <a:pt x="61579" y="24825"/>
                  </a:lnTo>
                  <a:lnTo>
                    <a:pt x="61416" y="24063"/>
                  </a:lnTo>
                  <a:lnTo>
                    <a:pt x="61239" y="23315"/>
                  </a:lnTo>
                  <a:lnTo>
                    <a:pt x="61035" y="22567"/>
                  </a:lnTo>
                  <a:lnTo>
                    <a:pt x="60817" y="21832"/>
                  </a:lnTo>
                  <a:lnTo>
                    <a:pt x="60573" y="21111"/>
                  </a:lnTo>
                  <a:lnTo>
                    <a:pt x="60314" y="20390"/>
                  </a:lnTo>
                  <a:lnTo>
                    <a:pt x="60042" y="19669"/>
                  </a:lnTo>
                  <a:lnTo>
                    <a:pt x="59756" y="18962"/>
                  </a:lnTo>
                  <a:lnTo>
                    <a:pt x="59457" y="18268"/>
                  </a:lnTo>
                  <a:lnTo>
                    <a:pt x="59131" y="17588"/>
                  </a:lnTo>
                  <a:lnTo>
                    <a:pt x="58791" y="16908"/>
                  </a:lnTo>
                  <a:lnTo>
                    <a:pt x="58437" y="16241"/>
                  </a:lnTo>
                  <a:lnTo>
                    <a:pt x="58070" y="15588"/>
                  </a:lnTo>
                  <a:lnTo>
                    <a:pt x="57675" y="14936"/>
                  </a:lnTo>
                  <a:lnTo>
                    <a:pt x="57281" y="14296"/>
                  </a:lnTo>
                  <a:lnTo>
                    <a:pt x="56873" y="13671"/>
                  </a:lnTo>
                  <a:lnTo>
                    <a:pt x="56437" y="13058"/>
                  </a:lnTo>
                  <a:lnTo>
                    <a:pt x="55989" y="12446"/>
                  </a:lnTo>
                  <a:lnTo>
                    <a:pt x="55540" y="11848"/>
                  </a:lnTo>
                  <a:lnTo>
                    <a:pt x="55064" y="11276"/>
                  </a:lnTo>
                  <a:lnTo>
                    <a:pt x="54574" y="10705"/>
                  </a:lnTo>
                  <a:lnTo>
                    <a:pt x="54084" y="10134"/>
                  </a:lnTo>
                  <a:lnTo>
                    <a:pt x="53567" y="9590"/>
                  </a:lnTo>
                  <a:lnTo>
                    <a:pt x="53037" y="9059"/>
                  </a:lnTo>
                  <a:lnTo>
                    <a:pt x="52506" y="8542"/>
                  </a:lnTo>
                  <a:lnTo>
                    <a:pt x="51949" y="8025"/>
                  </a:lnTo>
                  <a:lnTo>
                    <a:pt x="51391" y="7536"/>
                  </a:lnTo>
                  <a:lnTo>
                    <a:pt x="50820" y="7046"/>
                  </a:lnTo>
                  <a:lnTo>
                    <a:pt x="50235" y="6584"/>
                  </a:lnTo>
                  <a:lnTo>
                    <a:pt x="49636" y="6121"/>
                  </a:lnTo>
                  <a:lnTo>
                    <a:pt x="49024" y="5686"/>
                  </a:lnTo>
                  <a:lnTo>
                    <a:pt x="48412" y="5251"/>
                  </a:lnTo>
                  <a:lnTo>
                    <a:pt x="47773" y="4842"/>
                  </a:lnTo>
                  <a:lnTo>
                    <a:pt x="47133" y="4448"/>
                  </a:lnTo>
                  <a:lnTo>
                    <a:pt x="46480" y="4067"/>
                  </a:lnTo>
                  <a:lnTo>
                    <a:pt x="45827" y="3700"/>
                  </a:lnTo>
                  <a:lnTo>
                    <a:pt x="45161" y="3346"/>
                  </a:lnTo>
                  <a:lnTo>
                    <a:pt x="44481" y="3020"/>
                  </a:lnTo>
                  <a:lnTo>
                    <a:pt x="43787" y="2693"/>
                  </a:lnTo>
                  <a:lnTo>
                    <a:pt x="43093" y="2394"/>
                  </a:lnTo>
                  <a:lnTo>
                    <a:pt x="42386" y="2108"/>
                  </a:lnTo>
                  <a:lnTo>
                    <a:pt x="41665" y="1836"/>
                  </a:lnTo>
                  <a:lnTo>
                    <a:pt x="40944" y="1591"/>
                  </a:lnTo>
                  <a:lnTo>
                    <a:pt x="40223" y="1360"/>
                  </a:lnTo>
                  <a:lnTo>
                    <a:pt x="39475" y="1143"/>
                  </a:lnTo>
                  <a:lnTo>
                    <a:pt x="38740" y="939"/>
                  </a:lnTo>
                  <a:lnTo>
                    <a:pt x="37979" y="762"/>
                  </a:lnTo>
                  <a:lnTo>
                    <a:pt x="37217" y="599"/>
                  </a:lnTo>
                  <a:lnTo>
                    <a:pt x="36455" y="449"/>
                  </a:lnTo>
                  <a:lnTo>
                    <a:pt x="35680" y="326"/>
                  </a:lnTo>
                  <a:lnTo>
                    <a:pt x="34904" y="231"/>
                  </a:lnTo>
                  <a:lnTo>
                    <a:pt x="34116" y="136"/>
                  </a:lnTo>
                  <a:lnTo>
                    <a:pt x="33327" y="68"/>
                  </a:lnTo>
                  <a:lnTo>
                    <a:pt x="32538" y="27"/>
                  </a:lnTo>
                  <a:lnTo>
                    <a:pt x="317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203;p29">
              <a:extLst>
                <a:ext uri="{FF2B5EF4-FFF2-40B4-BE49-F238E27FC236}">
                  <a16:creationId xmlns:a16="http://schemas.microsoft.com/office/drawing/2014/main" id="{C9CC5A56-E645-4F91-0BEE-69F3AD509013}"/>
                </a:ext>
              </a:extLst>
            </p:cNvPr>
            <p:cNvSpPr/>
            <p:nvPr/>
          </p:nvSpPr>
          <p:spPr>
            <a:xfrm>
              <a:off x="1217285" y="1476291"/>
              <a:ext cx="1552843" cy="922581"/>
            </a:xfrm>
            <a:custGeom>
              <a:avLst/>
              <a:gdLst/>
              <a:ahLst/>
              <a:cxnLst/>
              <a:rect l="l" t="t" r="r" b="b"/>
              <a:pathLst>
                <a:path w="43937" h="26104" extrusionOk="0">
                  <a:moveTo>
                    <a:pt x="19778" y="1"/>
                  </a:moveTo>
                  <a:lnTo>
                    <a:pt x="19207" y="28"/>
                  </a:lnTo>
                  <a:lnTo>
                    <a:pt x="18636" y="69"/>
                  </a:lnTo>
                  <a:lnTo>
                    <a:pt x="18078" y="123"/>
                  </a:lnTo>
                  <a:lnTo>
                    <a:pt x="17507" y="191"/>
                  </a:lnTo>
                  <a:lnTo>
                    <a:pt x="16935" y="273"/>
                  </a:lnTo>
                  <a:lnTo>
                    <a:pt x="16214" y="409"/>
                  </a:lnTo>
                  <a:lnTo>
                    <a:pt x="15507" y="572"/>
                  </a:lnTo>
                  <a:lnTo>
                    <a:pt x="14800" y="762"/>
                  </a:lnTo>
                  <a:lnTo>
                    <a:pt x="14120" y="966"/>
                  </a:lnTo>
                  <a:lnTo>
                    <a:pt x="13439" y="1198"/>
                  </a:lnTo>
                  <a:lnTo>
                    <a:pt x="12759" y="1456"/>
                  </a:lnTo>
                  <a:lnTo>
                    <a:pt x="12106" y="1728"/>
                  </a:lnTo>
                  <a:lnTo>
                    <a:pt x="11467" y="2027"/>
                  </a:lnTo>
                  <a:lnTo>
                    <a:pt x="10937" y="2300"/>
                  </a:lnTo>
                  <a:lnTo>
                    <a:pt x="10433" y="2572"/>
                  </a:lnTo>
                  <a:lnTo>
                    <a:pt x="9930" y="2871"/>
                  </a:lnTo>
                  <a:lnTo>
                    <a:pt x="9427" y="3170"/>
                  </a:lnTo>
                  <a:lnTo>
                    <a:pt x="8991" y="3456"/>
                  </a:lnTo>
                  <a:lnTo>
                    <a:pt x="8556" y="3755"/>
                  </a:lnTo>
                  <a:lnTo>
                    <a:pt x="8121" y="4068"/>
                  </a:lnTo>
                  <a:lnTo>
                    <a:pt x="7713" y="4394"/>
                  </a:lnTo>
                  <a:lnTo>
                    <a:pt x="7209" y="4802"/>
                  </a:lnTo>
                  <a:lnTo>
                    <a:pt x="6720" y="5238"/>
                  </a:lnTo>
                  <a:lnTo>
                    <a:pt x="6257" y="5673"/>
                  </a:lnTo>
                  <a:lnTo>
                    <a:pt x="5795" y="6135"/>
                  </a:lnTo>
                  <a:lnTo>
                    <a:pt x="5523" y="6408"/>
                  </a:lnTo>
                  <a:lnTo>
                    <a:pt x="5264" y="6693"/>
                  </a:lnTo>
                  <a:lnTo>
                    <a:pt x="4761" y="7264"/>
                  </a:lnTo>
                  <a:lnTo>
                    <a:pt x="4394" y="7713"/>
                  </a:lnTo>
                  <a:lnTo>
                    <a:pt x="4040" y="8176"/>
                  </a:lnTo>
                  <a:lnTo>
                    <a:pt x="3700" y="8638"/>
                  </a:lnTo>
                  <a:lnTo>
                    <a:pt x="3373" y="9114"/>
                  </a:lnTo>
                  <a:lnTo>
                    <a:pt x="3061" y="9604"/>
                  </a:lnTo>
                  <a:lnTo>
                    <a:pt x="2761" y="10107"/>
                  </a:lnTo>
                  <a:lnTo>
                    <a:pt x="2476" y="10611"/>
                  </a:lnTo>
                  <a:lnTo>
                    <a:pt x="2217" y="11128"/>
                  </a:lnTo>
                  <a:lnTo>
                    <a:pt x="1932" y="11685"/>
                  </a:lnTo>
                  <a:lnTo>
                    <a:pt x="1673" y="12257"/>
                  </a:lnTo>
                  <a:lnTo>
                    <a:pt x="1510" y="12665"/>
                  </a:lnTo>
                  <a:lnTo>
                    <a:pt x="1347" y="13059"/>
                  </a:lnTo>
                  <a:lnTo>
                    <a:pt x="1197" y="13467"/>
                  </a:lnTo>
                  <a:lnTo>
                    <a:pt x="1047" y="13889"/>
                  </a:lnTo>
                  <a:lnTo>
                    <a:pt x="911" y="14297"/>
                  </a:lnTo>
                  <a:lnTo>
                    <a:pt x="789" y="14719"/>
                  </a:lnTo>
                  <a:lnTo>
                    <a:pt x="680" y="15140"/>
                  </a:lnTo>
                  <a:lnTo>
                    <a:pt x="571" y="15576"/>
                  </a:lnTo>
                  <a:lnTo>
                    <a:pt x="435" y="16133"/>
                  </a:lnTo>
                  <a:lnTo>
                    <a:pt x="326" y="16705"/>
                  </a:lnTo>
                  <a:lnTo>
                    <a:pt x="245" y="17222"/>
                  </a:lnTo>
                  <a:lnTo>
                    <a:pt x="163" y="17752"/>
                  </a:lnTo>
                  <a:lnTo>
                    <a:pt x="109" y="18269"/>
                  </a:lnTo>
                  <a:lnTo>
                    <a:pt x="68" y="18799"/>
                  </a:lnTo>
                  <a:lnTo>
                    <a:pt x="27" y="19357"/>
                  </a:lnTo>
                  <a:lnTo>
                    <a:pt x="14" y="19928"/>
                  </a:lnTo>
                  <a:lnTo>
                    <a:pt x="0" y="20336"/>
                  </a:lnTo>
                  <a:lnTo>
                    <a:pt x="0" y="22690"/>
                  </a:lnTo>
                  <a:lnTo>
                    <a:pt x="14" y="22867"/>
                  </a:lnTo>
                  <a:lnTo>
                    <a:pt x="27" y="23043"/>
                  </a:lnTo>
                  <a:lnTo>
                    <a:pt x="41" y="23207"/>
                  </a:lnTo>
                  <a:lnTo>
                    <a:pt x="82" y="23383"/>
                  </a:lnTo>
                  <a:lnTo>
                    <a:pt x="109" y="23547"/>
                  </a:lnTo>
                  <a:lnTo>
                    <a:pt x="163" y="23710"/>
                  </a:lnTo>
                  <a:lnTo>
                    <a:pt x="218" y="23860"/>
                  </a:lnTo>
                  <a:lnTo>
                    <a:pt x="272" y="24023"/>
                  </a:lnTo>
                  <a:lnTo>
                    <a:pt x="422" y="24322"/>
                  </a:lnTo>
                  <a:lnTo>
                    <a:pt x="585" y="24594"/>
                  </a:lnTo>
                  <a:lnTo>
                    <a:pt x="789" y="24866"/>
                  </a:lnTo>
                  <a:lnTo>
                    <a:pt x="1007" y="25097"/>
                  </a:lnTo>
                  <a:lnTo>
                    <a:pt x="1251" y="25329"/>
                  </a:lnTo>
                  <a:lnTo>
                    <a:pt x="1510" y="25519"/>
                  </a:lnTo>
                  <a:lnTo>
                    <a:pt x="1796" y="25696"/>
                  </a:lnTo>
                  <a:lnTo>
                    <a:pt x="2095" y="25832"/>
                  </a:lnTo>
                  <a:lnTo>
                    <a:pt x="2244" y="25900"/>
                  </a:lnTo>
                  <a:lnTo>
                    <a:pt x="2408" y="25954"/>
                  </a:lnTo>
                  <a:lnTo>
                    <a:pt x="2571" y="25995"/>
                  </a:lnTo>
                  <a:lnTo>
                    <a:pt x="2734" y="26036"/>
                  </a:lnTo>
                  <a:lnTo>
                    <a:pt x="2897" y="26063"/>
                  </a:lnTo>
                  <a:lnTo>
                    <a:pt x="3074" y="26090"/>
                  </a:lnTo>
                  <a:lnTo>
                    <a:pt x="3237" y="26104"/>
                  </a:lnTo>
                  <a:lnTo>
                    <a:pt x="43936" y="26104"/>
                  </a:lnTo>
                  <a:lnTo>
                    <a:pt x="43936" y="18772"/>
                  </a:lnTo>
                  <a:lnTo>
                    <a:pt x="43936" y="18459"/>
                  </a:lnTo>
                  <a:lnTo>
                    <a:pt x="43909" y="17888"/>
                  </a:lnTo>
                  <a:lnTo>
                    <a:pt x="43882" y="17317"/>
                  </a:lnTo>
                  <a:lnTo>
                    <a:pt x="43841" y="16922"/>
                  </a:lnTo>
                  <a:lnTo>
                    <a:pt x="43800" y="16528"/>
                  </a:lnTo>
                  <a:lnTo>
                    <a:pt x="43760" y="16133"/>
                  </a:lnTo>
                  <a:lnTo>
                    <a:pt x="43692" y="15752"/>
                  </a:lnTo>
                  <a:lnTo>
                    <a:pt x="43624" y="15358"/>
                  </a:lnTo>
                  <a:lnTo>
                    <a:pt x="43556" y="14977"/>
                  </a:lnTo>
                  <a:lnTo>
                    <a:pt x="43474" y="14596"/>
                  </a:lnTo>
                  <a:lnTo>
                    <a:pt x="43379" y="14215"/>
                  </a:lnTo>
                  <a:lnTo>
                    <a:pt x="43175" y="13467"/>
                  </a:lnTo>
                  <a:lnTo>
                    <a:pt x="42943" y="12733"/>
                  </a:lnTo>
                  <a:lnTo>
                    <a:pt x="42685" y="12012"/>
                  </a:lnTo>
                  <a:lnTo>
                    <a:pt x="42399" y="11318"/>
                  </a:lnTo>
                  <a:lnTo>
                    <a:pt x="42141" y="10733"/>
                  </a:lnTo>
                  <a:lnTo>
                    <a:pt x="41855" y="10175"/>
                  </a:lnTo>
                  <a:lnTo>
                    <a:pt x="41651" y="9795"/>
                  </a:lnTo>
                  <a:lnTo>
                    <a:pt x="41447" y="9414"/>
                  </a:lnTo>
                  <a:lnTo>
                    <a:pt x="41230" y="9046"/>
                  </a:lnTo>
                  <a:lnTo>
                    <a:pt x="40998" y="8679"/>
                  </a:lnTo>
                  <a:lnTo>
                    <a:pt x="40753" y="8312"/>
                  </a:lnTo>
                  <a:lnTo>
                    <a:pt x="40509" y="7958"/>
                  </a:lnTo>
                  <a:lnTo>
                    <a:pt x="40264" y="7605"/>
                  </a:lnTo>
                  <a:lnTo>
                    <a:pt x="40005" y="7264"/>
                  </a:lnTo>
                  <a:lnTo>
                    <a:pt x="39774" y="6979"/>
                  </a:lnTo>
                  <a:lnTo>
                    <a:pt x="39529" y="6693"/>
                  </a:lnTo>
                  <a:lnTo>
                    <a:pt x="39298" y="6408"/>
                  </a:lnTo>
                  <a:lnTo>
                    <a:pt x="39039" y="6135"/>
                  </a:lnTo>
                  <a:lnTo>
                    <a:pt x="38767" y="5836"/>
                  </a:lnTo>
                  <a:lnTo>
                    <a:pt x="38495" y="5551"/>
                  </a:lnTo>
                  <a:lnTo>
                    <a:pt x="38210" y="5278"/>
                  </a:lnTo>
                  <a:lnTo>
                    <a:pt x="37924" y="5006"/>
                  </a:lnTo>
                  <a:lnTo>
                    <a:pt x="37638" y="4734"/>
                  </a:lnTo>
                  <a:lnTo>
                    <a:pt x="37339" y="4476"/>
                  </a:lnTo>
                  <a:lnTo>
                    <a:pt x="37026" y="4217"/>
                  </a:lnTo>
                  <a:lnTo>
                    <a:pt x="36713" y="3973"/>
                  </a:lnTo>
                  <a:lnTo>
                    <a:pt x="36401" y="3728"/>
                  </a:lnTo>
                  <a:lnTo>
                    <a:pt x="36088" y="3497"/>
                  </a:lnTo>
                  <a:lnTo>
                    <a:pt x="35761" y="3265"/>
                  </a:lnTo>
                  <a:lnTo>
                    <a:pt x="35421" y="3048"/>
                  </a:lnTo>
                  <a:lnTo>
                    <a:pt x="35095" y="2830"/>
                  </a:lnTo>
                  <a:lnTo>
                    <a:pt x="34755" y="2626"/>
                  </a:lnTo>
                  <a:lnTo>
                    <a:pt x="34401" y="2422"/>
                  </a:lnTo>
                  <a:lnTo>
                    <a:pt x="34061" y="2232"/>
                  </a:lnTo>
                  <a:lnTo>
                    <a:pt x="33707" y="2041"/>
                  </a:lnTo>
                  <a:lnTo>
                    <a:pt x="33340" y="1864"/>
                  </a:lnTo>
                  <a:lnTo>
                    <a:pt x="32986" y="1687"/>
                  </a:lnTo>
                  <a:lnTo>
                    <a:pt x="32619" y="1524"/>
                  </a:lnTo>
                  <a:lnTo>
                    <a:pt x="32238" y="1375"/>
                  </a:lnTo>
                  <a:lnTo>
                    <a:pt x="31871" y="1225"/>
                  </a:lnTo>
                  <a:lnTo>
                    <a:pt x="31490" y="1089"/>
                  </a:lnTo>
                  <a:lnTo>
                    <a:pt x="31109" y="953"/>
                  </a:lnTo>
                  <a:lnTo>
                    <a:pt x="30715" y="830"/>
                  </a:lnTo>
                  <a:lnTo>
                    <a:pt x="30334" y="708"/>
                  </a:lnTo>
                  <a:lnTo>
                    <a:pt x="29939" y="599"/>
                  </a:lnTo>
                  <a:lnTo>
                    <a:pt x="29531" y="504"/>
                  </a:lnTo>
                  <a:lnTo>
                    <a:pt x="29137" y="409"/>
                  </a:lnTo>
                  <a:lnTo>
                    <a:pt x="28729" y="327"/>
                  </a:lnTo>
                  <a:lnTo>
                    <a:pt x="28321" y="259"/>
                  </a:lnTo>
                  <a:lnTo>
                    <a:pt x="27913" y="191"/>
                  </a:lnTo>
                  <a:lnTo>
                    <a:pt x="27355" y="123"/>
                  </a:lnTo>
                  <a:lnTo>
                    <a:pt x="26784" y="69"/>
                  </a:lnTo>
                  <a:lnTo>
                    <a:pt x="26389" y="42"/>
                  </a:lnTo>
                  <a:lnTo>
                    <a:pt x="25981" y="14"/>
                  </a:lnTo>
                  <a:lnTo>
                    <a:pt x="255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04;p29">
              <a:extLst>
                <a:ext uri="{FF2B5EF4-FFF2-40B4-BE49-F238E27FC236}">
                  <a16:creationId xmlns:a16="http://schemas.microsoft.com/office/drawing/2014/main" id="{847E2030-85C9-4040-E608-0008A68DFCB7}"/>
                </a:ext>
              </a:extLst>
            </p:cNvPr>
            <p:cNvSpPr/>
            <p:nvPr/>
          </p:nvSpPr>
          <p:spPr>
            <a:xfrm>
              <a:off x="1751882" y="2398847"/>
              <a:ext cx="1018253" cy="340914"/>
            </a:xfrm>
            <a:custGeom>
              <a:avLst/>
              <a:gdLst/>
              <a:ahLst/>
              <a:cxnLst/>
              <a:rect l="l" t="t" r="r" b="b"/>
              <a:pathLst>
                <a:path w="28811" h="9646" extrusionOk="0">
                  <a:moveTo>
                    <a:pt x="0" y="1"/>
                  </a:moveTo>
                  <a:lnTo>
                    <a:pt x="14" y="395"/>
                  </a:lnTo>
                  <a:lnTo>
                    <a:pt x="68" y="790"/>
                  </a:lnTo>
                  <a:lnTo>
                    <a:pt x="136" y="1171"/>
                  </a:lnTo>
                  <a:lnTo>
                    <a:pt x="231" y="1538"/>
                  </a:lnTo>
                  <a:lnTo>
                    <a:pt x="367" y="1905"/>
                  </a:lnTo>
                  <a:lnTo>
                    <a:pt x="517" y="2245"/>
                  </a:lnTo>
                  <a:lnTo>
                    <a:pt x="694" y="2585"/>
                  </a:lnTo>
                  <a:lnTo>
                    <a:pt x="884" y="2912"/>
                  </a:lnTo>
                  <a:lnTo>
                    <a:pt x="1075" y="3157"/>
                  </a:lnTo>
                  <a:lnTo>
                    <a:pt x="1265" y="3415"/>
                  </a:lnTo>
                  <a:lnTo>
                    <a:pt x="1483" y="3646"/>
                  </a:lnTo>
                  <a:lnTo>
                    <a:pt x="1714" y="3864"/>
                  </a:lnTo>
                  <a:lnTo>
                    <a:pt x="1945" y="4068"/>
                  </a:lnTo>
                  <a:lnTo>
                    <a:pt x="2204" y="4259"/>
                  </a:lnTo>
                  <a:lnTo>
                    <a:pt x="2462" y="4435"/>
                  </a:lnTo>
                  <a:lnTo>
                    <a:pt x="2734" y="4599"/>
                  </a:lnTo>
                  <a:lnTo>
                    <a:pt x="3020" y="4735"/>
                  </a:lnTo>
                  <a:lnTo>
                    <a:pt x="3319" y="4871"/>
                  </a:lnTo>
                  <a:lnTo>
                    <a:pt x="3618" y="4979"/>
                  </a:lnTo>
                  <a:lnTo>
                    <a:pt x="3931" y="5061"/>
                  </a:lnTo>
                  <a:lnTo>
                    <a:pt x="4244" y="5143"/>
                  </a:lnTo>
                  <a:lnTo>
                    <a:pt x="4571" y="5184"/>
                  </a:lnTo>
                  <a:lnTo>
                    <a:pt x="4897" y="5224"/>
                  </a:lnTo>
                  <a:lnTo>
                    <a:pt x="5237" y="5238"/>
                  </a:lnTo>
                  <a:lnTo>
                    <a:pt x="9155" y="5238"/>
                  </a:lnTo>
                  <a:lnTo>
                    <a:pt x="9345" y="5428"/>
                  </a:lnTo>
                  <a:lnTo>
                    <a:pt x="10120" y="6217"/>
                  </a:lnTo>
                  <a:lnTo>
                    <a:pt x="10501" y="6598"/>
                  </a:lnTo>
                  <a:lnTo>
                    <a:pt x="10882" y="6979"/>
                  </a:lnTo>
                  <a:lnTo>
                    <a:pt x="11263" y="7333"/>
                  </a:lnTo>
                  <a:lnTo>
                    <a:pt x="11658" y="7686"/>
                  </a:lnTo>
                  <a:lnTo>
                    <a:pt x="12066" y="8013"/>
                  </a:lnTo>
                  <a:lnTo>
                    <a:pt x="12501" y="8326"/>
                  </a:lnTo>
                  <a:lnTo>
                    <a:pt x="12719" y="8475"/>
                  </a:lnTo>
                  <a:lnTo>
                    <a:pt x="12936" y="8611"/>
                  </a:lnTo>
                  <a:lnTo>
                    <a:pt x="13167" y="8734"/>
                  </a:lnTo>
                  <a:lnTo>
                    <a:pt x="13412" y="8870"/>
                  </a:lnTo>
                  <a:lnTo>
                    <a:pt x="13657" y="8979"/>
                  </a:lnTo>
                  <a:lnTo>
                    <a:pt x="13902" y="9087"/>
                  </a:lnTo>
                  <a:lnTo>
                    <a:pt x="14174" y="9183"/>
                  </a:lnTo>
                  <a:lnTo>
                    <a:pt x="14432" y="9278"/>
                  </a:lnTo>
                  <a:lnTo>
                    <a:pt x="14718" y="9359"/>
                  </a:lnTo>
                  <a:lnTo>
                    <a:pt x="15004" y="9428"/>
                  </a:lnTo>
                  <a:lnTo>
                    <a:pt x="15303" y="9496"/>
                  </a:lnTo>
                  <a:lnTo>
                    <a:pt x="15602" y="9550"/>
                  </a:lnTo>
                  <a:lnTo>
                    <a:pt x="15929" y="9591"/>
                  </a:lnTo>
                  <a:lnTo>
                    <a:pt x="16255" y="9618"/>
                  </a:lnTo>
                  <a:lnTo>
                    <a:pt x="16595" y="9632"/>
                  </a:lnTo>
                  <a:lnTo>
                    <a:pt x="16949" y="9645"/>
                  </a:lnTo>
                  <a:lnTo>
                    <a:pt x="17425" y="9632"/>
                  </a:lnTo>
                  <a:lnTo>
                    <a:pt x="17901" y="9591"/>
                  </a:lnTo>
                  <a:lnTo>
                    <a:pt x="18377" y="9536"/>
                  </a:lnTo>
                  <a:lnTo>
                    <a:pt x="18840" y="9455"/>
                  </a:lnTo>
                  <a:lnTo>
                    <a:pt x="19302" y="9346"/>
                  </a:lnTo>
                  <a:lnTo>
                    <a:pt x="19765" y="9223"/>
                  </a:lnTo>
                  <a:lnTo>
                    <a:pt x="20214" y="9074"/>
                  </a:lnTo>
                  <a:lnTo>
                    <a:pt x="20649" y="8897"/>
                  </a:lnTo>
                  <a:lnTo>
                    <a:pt x="21084" y="8707"/>
                  </a:lnTo>
                  <a:lnTo>
                    <a:pt x="21506" y="8503"/>
                  </a:lnTo>
                  <a:lnTo>
                    <a:pt x="21914" y="8271"/>
                  </a:lnTo>
                  <a:lnTo>
                    <a:pt x="22322" y="8013"/>
                  </a:lnTo>
                  <a:lnTo>
                    <a:pt x="22703" y="7741"/>
                  </a:lnTo>
                  <a:lnTo>
                    <a:pt x="23084" y="7442"/>
                  </a:lnTo>
                  <a:lnTo>
                    <a:pt x="23437" y="7142"/>
                  </a:lnTo>
                  <a:lnTo>
                    <a:pt x="23791" y="6802"/>
                  </a:lnTo>
                  <a:lnTo>
                    <a:pt x="27545" y="3048"/>
                  </a:lnTo>
                  <a:lnTo>
                    <a:pt x="27654" y="2912"/>
                  </a:lnTo>
                  <a:lnTo>
                    <a:pt x="27913" y="2531"/>
                  </a:lnTo>
                  <a:lnTo>
                    <a:pt x="28130" y="2177"/>
                  </a:lnTo>
                  <a:lnTo>
                    <a:pt x="28334" y="1837"/>
                  </a:lnTo>
                  <a:lnTo>
                    <a:pt x="28498" y="1484"/>
                  </a:lnTo>
                  <a:lnTo>
                    <a:pt x="28579" y="1307"/>
                  </a:lnTo>
                  <a:lnTo>
                    <a:pt x="28634" y="1130"/>
                  </a:lnTo>
                  <a:lnTo>
                    <a:pt x="28688" y="953"/>
                  </a:lnTo>
                  <a:lnTo>
                    <a:pt x="28729" y="776"/>
                  </a:lnTo>
                  <a:lnTo>
                    <a:pt x="28770" y="586"/>
                  </a:lnTo>
                  <a:lnTo>
                    <a:pt x="28797" y="395"/>
                  </a:lnTo>
                  <a:lnTo>
                    <a:pt x="28810" y="205"/>
                  </a:lnTo>
                  <a:lnTo>
                    <a:pt x="28810" y="1"/>
                  </a:lnTo>
                  <a:close/>
                </a:path>
              </a:pathLst>
            </a:custGeom>
            <a:solidFill>
              <a:srgbClr val="FF53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05;p29">
              <a:extLst>
                <a:ext uri="{FF2B5EF4-FFF2-40B4-BE49-F238E27FC236}">
                  <a16:creationId xmlns:a16="http://schemas.microsoft.com/office/drawing/2014/main" id="{67CF1BEC-214C-AF5A-40F8-3A05175A76D8}"/>
                </a:ext>
              </a:extLst>
            </p:cNvPr>
            <p:cNvSpPr/>
            <p:nvPr/>
          </p:nvSpPr>
          <p:spPr>
            <a:xfrm>
              <a:off x="1751882" y="2398847"/>
              <a:ext cx="1018253" cy="340914"/>
            </a:xfrm>
            <a:custGeom>
              <a:avLst/>
              <a:gdLst/>
              <a:ahLst/>
              <a:cxnLst/>
              <a:rect l="l" t="t" r="r" b="b"/>
              <a:pathLst>
                <a:path w="28811" h="9646" extrusionOk="0">
                  <a:moveTo>
                    <a:pt x="0" y="1"/>
                  </a:moveTo>
                  <a:lnTo>
                    <a:pt x="14" y="395"/>
                  </a:lnTo>
                  <a:lnTo>
                    <a:pt x="68" y="790"/>
                  </a:lnTo>
                  <a:lnTo>
                    <a:pt x="136" y="1171"/>
                  </a:lnTo>
                  <a:lnTo>
                    <a:pt x="231" y="1538"/>
                  </a:lnTo>
                  <a:lnTo>
                    <a:pt x="367" y="1905"/>
                  </a:lnTo>
                  <a:lnTo>
                    <a:pt x="517" y="2245"/>
                  </a:lnTo>
                  <a:lnTo>
                    <a:pt x="694" y="2585"/>
                  </a:lnTo>
                  <a:lnTo>
                    <a:pt x="884" y="2912"/>
                  </a:lnTo>
                  <a:lnTo>
                    <a:pt x="1075" y="3157"/>
                  </a:lnTo>
                  <a:lnTo>
                    <a:pt x="1265" y="3415"/>
                  </a:lnTo>
                  <a:lnTo>
                    <a:pt x="1483" y="3646"/>
                  </a:lnTo>
                  <a:lnTo>
                    <a:pt x="1714" y="3864"/>
                  </a:lnTo>
                  <a:lnTo>
                    <a:pt x="1945" y="4068"/>
                  </a:lnTo>
                  <a:lnTo>
                    <a:pt x="2204" y="4259"/>
                  </a:lnTo>
                  <a:lnTo>
                    <a:pt x="2462" y="4435"/>
                  </a:lnTo>
                  <a:lnTo>
                    <a:pt x="2734" y="4599"/>
                  </a:lnTo>
                  <a:lnTo>
                    <a:pt x="3020" y="4735"/>
                  </a:lnTo>
                  <a:lnTo>
                    <a:pt x="3319" y="4871"/>
                  </a:lnTo>
                  <a:lnTo>
                    <a:pt x="3618" y="4979"/>
                  </a:lnTo>
                  <a:lnTo>
                    <a:pt x="3931" y="5061"/>
                  </a:lnTo>
                  <a:lnTo>
                    <a:pt x="4244" y="5143"/>
                  </a:lnTo>
                  <a:lnTo>
                    <a:pt x="4571" y="5184"/>
                  </a:lnTo>
                  <a:lnTo>
                    <a:pt x="4897" y="5224"/>
                  </a:lnTo>
                  <a:lnTo>
                    <a:pt x="5237" y="5238"/>
                  </a:lnTo>
                  <a:lnTo>
                    <a:pt x="9155" y="5238"/>
                  </a:lnTo>
                  <a:lnTo>
                    <a:pt x="9345" y="5428"/>
                  </a:lnTo>
                  <a:lnTo>
                    <a:pt x="10120" y="6217"/>
                  </a:lnTo>
                  <a:lnTo>
                    <a:pt x="10501" y="6598"/>
                  </a:lnTo>
                  <a:lnTo>
                    <a:pt x="10882" y="6979"/>
                  </a:lnTo>
                  <a:lnTo>
                    <a:pt x="11263" y="7333"/>
                  </a:lnTo>
                  <a:lnTo>
                    <a:pt x="11658" y="7686"/>
                  </a:lnTo>
                  <a:lnTo>
                    <a:pt x="12066" y="8013"/>
                  </a:lnTo>
                  <a:lnTo>
                    <a:pt x="12501" y="8326"/>
                  </a:lnTo>
                  <a:lnTo>
                    <a:pt x="12719" y="8475"/>
                  </a:lnTo>
                  <a:lnTo>
                    <a:pt x="12936" y="8611"/>
                  </a:lnTo>
                  <a:lnTo>
                    <a:pt x="13167" y="8734"/>
                  </a:lnTo>
                  <a:lnTo>
                    <a:pt x="13412" y="8870"/>
                  </a:lnTo>
                  <a:lnTo>
                    <a:pt x="13657" y="8979"/>
                  </a:lnTo>
                  <a:lnTo>
                    <a:pt x="13902" y="9087"/>
                  </a:lnTo>
                  <a:lnTo>
                    <a:pt x="14174" y="9183"/>
                  </a:lnTo>
                  <a:lnTo>
                    <a:pt x="14432" y="9278"/>
                  </a:lnTo>
                  <a:lnTo>
                    <a:pt x="14718" y="9359"/>
                  </a:lnTo>
                  <a:lnTo>
                    <a:pt x="15004" y="9428"/>
                  </a:lnTo>
                  <a:lnTo>
                    <a:pt x="15303" y="9496"/>
                  </a:lnTo>
                  <a:lnTo>
                    <a:pt x="15602" y="9550"/>
                  </a:lnTo>
                  <a:lnTo>
                    <a:pt x="15929" y="9591"/>
                  </a:lnTo>
                  <a:lnTo>
                    <a:pt x="16255" y="9618"/>
                  </a:lnTo>
                  <a:lnTo>
                    <a:pt x="16595" y="9632"/>
                  </a:lnTo>
                  <a:lnTo>
                    <a:pt x="16949" y="9645"/>
                  </a:lnTo>
                  <a:lnTo>
                    <a:pt x="17425" y="9632"/>
                  </a:lnTo>
                  <a:lnTo>
                    <a:pt x="17901" y="9591"/>
                  </a:lnTo>
                  <a:lnTo>
                    <a:pt x="18377" y="9536"/>
                  </a:lnTo>
                  <a:lnTo>
                    <a:pt x="18840" y="9455"/>
                  </a:lnTo>
                  <a:lnTo>
                    <a:pt x="19302" y="9346"/>
                  </a:lnTo>
                  <a:lnTo>
                    <a:pt x="19765" y="9223"/>
                  </a:lnTo>
                  <a:lnTo>
                    <a:pt x="20214" y="9074"/>
                  </a:lnTo>
                  <a:lnTo>
                    <a:pt x="20649" y="8897"/>
                  </a:lnTo>
                  <a:lnTo>
                    <a:pt x="21084" y="8707"/>
                  </a:lnTo>
                  <a:lnTo>
                    <a:pt x="21506" y="8503"/>
                  </a:lnTo>
                  <a:lnTo>
                    <a:pt x="21914" y="8271"/>
                  </a:lnTo>
                  <a:lnTo>
                    <a:pt x="22322" y="8013"/>
                  </a:lnTo>
                  <a:lnTo>
                    <a:pt x="22703" y="7741"/>
                  </a:lnTo>
                  <a:lnTo>
                    <a:pt x="23084" y="7442"/>
                  </a:lnTo>
                  <a:lnTo>
                    <a:pt x="23437" y="7142"/>
                  </a:lnTo>
                  <a:lnTo>
                    <a:pt x="23791" y="6802"/>
                  </a:lnTo>
                  <a:lnTo>
                    <a:pt x="27545" y="3048"/>
                  </a:lnTo>
                  <a:lnTo>
                    <a:pt x="27654" y="2912"/>
                  </a:lnTo>
                  <a:lnTo>
                    <a:pt x="27913" y="2531"/>
                  </a:lnTo>
                  <a:lnTo>
                    <a:pt x="28130" y="2177"/>
                  </a:lnTo>
                  <a:lnTo>
                    <a:pt x="28334" y="1837"/>
                  </a:lnTo>
                  <a:lnTo>
                    <a:pt x="28498" y="1484"/>
                  </a:lnTo>
                  <a:lnTo>
                    <a:pt x="28579" y="1307"/>
                  </a:lnTo>
                  <a:lnTo>
                    <a:pt x="28634" y="1130"/>
                  </a:lnTo>
                  <a:lnTo>
                    <a:pt x="28688" y="953"/>
                  </a:lnTo>
                  <a:lnTo>
                    <a:pt x="28729" y="776"/>
                  </a:lnTo>
                  <a:lnTo>
                    <a:pt x="28770" y="586"/>
                  </a:lnTo>
                  <a:lnTo>
                    <a:pt x="28797" y="395"/>
                  </a:lnTo>
                  <a:lnTo>
                    <a:pt x="28810" y="205"/>
                  </a:lnTo>
                  <a:lnTo>
                    <a:pt x="28810" y="1"/>
                  </a:lnTo>
                  <a:close/>
                </a:path>
              </a:pathLst>
            </a:custGeom>
            <a:solidFill>
              <a:srgbClr val="E339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06;p29">
              <a:extLst>
                <a:ext uri="{FF2B5EF4-FFF2-40B4-BE49-F238E27FC236}">
                  <a16:creationId xmlns:a16="http://schemas.microsoft.com/office/drawing/2014/main" id="{77FEAB3F-2F94-2944-A87D-7654B0E7F138}"/>
                </a:ext>
              </a:extLst>
            </p:cNvPr>
            <p:cNvSpPr/>
            <p:nvPr/>
          </p:nvSpPr>
          <p:spPr>
            <a:xfrm>
              <a:off x="2075411" y="2583938"/>
              <a:ext cx="573079" cy="155825"/>
            </a:xfrm>
            <a:custGeom>
              <a:avLst/>
              <a:gdLst/>
              <a:ahLst/>
              <a:cxnLst/>
              <a:rect l="l" t="t" r="r" b="b"/>
              <a:pathLst>
                <a:path w="16215" h="4409" extrusionOk="0">
                  <a:moveTo>
                    <a:pt x="1" y="1"/>
                  </a:moveTo>
                  <a:lnTo>
                    <a:pt x="191" y="191"/>
                  </a:lnTo>
                  <a:lnTo>
                    <a:pt x="966" y="980"/>
                  </a:lnTo>
                  <a:lnTo>
                    <a:pt x="1347" y="1361"/>
                  </a:lnTo>
                  <a:lnTo>
                    <a:pt x="1728" y="1742"/>
                  </a:lnTo>
                  <a:lnTo>
                    <a:pt x="2109" y="2096"/>
                  </a:lnTo>
                  <a:lnTo>
                    <a:pt x="2504" y="2449"/>
                  </a:lnTo>
                  <a:lnTo>
                    <a:pt x="2912" y="2776"/>
                  </a:lnTo>
                  <a:lnTo>
                    <a:pt x="3347" y="3089"/>
                  </a:lnTo>
                  <a:lnTo>
                    <a:pt x="3565" y="3238"/>
                  </a:lnTo>
                  <a:lnTo>
                    <a:pt x="3782" y="3374"/>
                  </a:lnTo>
                  <a:lnTo>
                    <a:pt x="4013" y="3497"/>
                  </a:lnTo>
                  <a:lnTo>
                    <a:pt x="4258" y="3633"/>
                  </a:lnTo>
                  <a:lnTo>
                    <a:pt x="4503" y="3742"/>
                  </a:lnTo>
                  <a:lnTo>
                    <a:pt x="4748" y="3850"/>
                  </a:lnTo>
                  <a:lnTo>
                    <a:pt x="5020" y="3946"/>
                  </a:lnTo>
                  <a:lnTo>
                    <a:pt x="5278" y="4041"/>
                  </a:lnTo>
                  <a:lnTo>
                    <a:pt x="5564" y="4122"/>
                  </a:lnTo>
                  <a:lnTo>
                    <a:pt x="5850" y="4191"/>
                  </a:lnTo>
                  <a:lnTo>
                    <a:pt x="6149" y="4259"/>
                  </a:lnTo>
                  <a:lnTo>
                    <a:pt x="6448" y="4313"/>
                  </a:lnTo>
                  <a:lnTo>
                    <a:pt x="6775" y="4354"/>
                  </a:lnTo>
                  <a:lnTo>
                    <a:pt x="7101" y="4381"/>
                  </a:lnTo>
                  <a:lnTo>
                    <a:pt x="7441" y="4395"/>
                  </a:lnTo>
                  <a:lnTo>
                    <a:pt x="7795" y="4408"/>
                  </a:lnTo>
                  <a:lnTo>
                    <a:pt x="8271" y="4395"/>
                  </a:lnTo>
                  <a:lnTo>
                    <a:pt x="8747" y="4354"/>
                  </a:lnTo>
                  <a:lnTo>
                    <a:pt x="9223" y="4299"/>
                  </a:lnTo>
                  <a:lnTo>
                    <a:pt x="9686" y="4218"/>
                  </a:lnTo>
                  <a:lnTo>
                    <a:pt x="10148" y="4109"/>
                  </a:lnTo>
                  <a:lnTo>
                    <a:pt x="10611" y="3986"/>
                  </a:lnTo>
                  <a:lnTo>
                    <a:pt x="11060" y="3837"/>
                  </a:lnTo>
                  <a:lnTo>
                    <a:pt x="11495" y="3660"/>
                  </a:lnTo>
                  <a:lnTo>
                    <a:pt x="11930" y="3470"/>
                  </a:lnTo>
                  <a:lnTo>
                    <a:pt x="12352" y="3266"/>
                  </a:lnTo>
                  <a:lnTo>
                    <a:pt x="12760" y="3034"/>
                  </a:lnTo>
                  <a:lnTo>
                    <a:pt x="13168" y="2776"/>
                  </a:lnTo>
                  <a:lnTo>
                    <a:pt x="13549" y="2504"/>
                  </a:lnTo>
                  <a:lnTo>
                    <a:pt x="13930" y="2205"/>
                  </a:lnTo>
                  <a:lnTo>
                    <a:pt x="14283" y="1905"/>
                  </a:lnTo>
                  <a:lnTo>
                    <a:pt x="14637" y="1565"/>
                  </a:lnTo>
                  <a:lnTo>
                    <a:pt x="1621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07;p29">
              <a:extLst>
                <a:ext uri="{FF2B5EF4-FFF2-40B4-BE49-F238E27FC236}">
                  <a16:creationId xmlns:a16="http://schemas.microsoft.com/office/drawing/2014/main" id="{0766777C-434B-DC31-CF15-0AE7EB313BDB}"/>
                </a:ext>
              </a:extLst>
            </p:cNvPr>
            <p:cNvSpPr/>
            <p:nvPr/>
          </p:nvSpPr>
          <p:spPr>
            <a:xfrm>
              <a:off x="1217744" y="2140702"/>
              <a:ext cx="235593" cy="133665"/>
            </a:xfrm>
            <a:custGeom>
              <a:avLst/>
              <a:gdLst/>
              <a:ahLst/>
              <a:cxnLst/>
              <a:rect l="l" t="t" r="r" b="b"/>
              <a:pathLst>
                <a:path w="6666" h="3782" extrusionOk="0">
                  <a:moveTo>
                    <a:pt x="55" y="0"/>
                  </a:moveTo>
                  <a:lnTo>
                    <a:pt x="14" y="558"/>
                  </a:lnTo>
                  <a:lnTo>
                    <a:pt x="1" y="1129"/>
                  </a:lnTo>
                  <a:lnTo>
                    <a:pt x="2884" y="1129"/>
                  </a:lnTo>
                  <a:lnTo>
                    <a:pt x="3156" y="1143"/>
                  </a:lnTo>
                  <a:lnTo>
                    <a:pt x="3415" y="1184"/>
                  </a:lnTo>
                  <a:lnTo>
                    <a:pt x="3673" y="1252"/>
                  </a:lnTo>
                  <a:lnTo>
                    <a:pt x="3918" y="1347"/>
                  </a:lnTo>
                  <a:lnTo>
                    <a:pt x="4149" y="1456"/>
                  </a:lnTo>
                  <a:lnTo>
                    <a:pt x="4367" y="1592"/>
                  </a:lnTo>
                  <a:lnTo>
                    <a:pt x="4571" y="1742"/>
                  </a:lnTo>
                  <a:lnTo>
                    <a:pt x="4762" y="1905"/>
                  </a:lnTo>
                  <a:lnTo>
                    <a:pt x="4925" y="2095"/>
                  </a:lnTo>
                  <a:lnTo>
                    <a:pt x="5074" y="2299"/>
                  </a:lnTo>
                  <a:lnTo>
                    <a:pt x="5210" y="2517"/>
                  </a:lnTo>
                  <a:lnTo>
                    <a:pt x="5319" y="2748"/>
                  </a:lnTo>
                  <a:lnTo>
                    <a:pt x="5414" y="2993"/>
                  </a:lnTo>
                  <a:lnTo>
                    <a:pt x="5482" y="3251"/>
                  </a:lnTo>
                  <a:lnTo>
                    <a:pt x="5523" y="3510"/>
                  </a:lnTo>
                  <a:lnTo>
                    <a:pt x="5537" y="3782"/>
                  </a:lnTo>
                  <a:lnTo>
                    <a:pt x="6666" y="3782"/>
                  </a:lnTo>
                  <a:lnTo>
                    <a:pt x="6666" y="3591"/>
                  </a:lnTo>
                  <a:lnTo>
                    <a:pt x="6652" y="3387"/>
                  </a:lnTo>
                  <a:lnTo>
                    <a:pt x="6625" y="3211"/>
                  </a:lnTo>
                  <a:lnTo>
                    <a:pt x="6598" y="3020"/>
                  </a:lnTo>
                  <a:lnTo>
                    <a:pt x="6543" y="2830"/>
                  </a:lnTo>
                  <a:lnTo>
                    <a:pt x="6503" y="2653"/>
                  </a:lnTo>
                  <a:lnTo>
                    <a:pt x="6435" y="2476"/>
                  </a:lnTo>
                  <a:lnTo>
                    <a:pt x="6367" y="2313"/>
                  </a:lnTo>
                  <a:lnTo>
                    <a:pt x="6299" y="2136"/>
                  </a:lnTo>
                  <a:lnTo>
                    <a:pt x="6217" y="1973"/>
                  </a:lnTo>
                  <a:lnTo>
                    <a:pt x="6122" y="1823"/>
                  </a:lnTo>
                  <a:lnTo>
                    <a:pt x="6027" y="1660"/>
                  </a:lnTo>
                  <a:lnTo>
                    <a:pt x="5918" y="1524"/>
                  </a:lnTo>
                  <a:lnTo>
                    <a:pt x="5809" y="1374"/>
                  </a:lnTo>
                  <a:lnTo>
                    <a:pt x="5686" y="1238"/>
                  </a:lnTo>
                  <a:lnTo>
                    <a:pt x="5564" y="1102"/>
                  </a:lnTo>
                  <a:lnTo>
                    <a:pt x="5428" y="980"/>
                  </a:lnTo>
                  <a:lnTo>
                    <a:pt x="5292" y="857"/>
                  </a:lnTo>
                  <a:lnTo>
                    <a:pt x="5142" y="749"/>
                  </a:lnTo>
                  <a:lnTo>
                    <a:pt x="4993" y="640"/>
                  </a:lnTo>
                  <a:lnTo>
                    <a:pt x="4843" y="545"/>
                  </a:lnTo>
                  <a:lnTo>
                    <a:pt x="4694" y="449"/>
                  </a:lnTo>
                  <a:lnTo>
                    <a:pt x="4530" y="368"/>
                  </a:lnTo>
                  <a:lnTo>
                    <a:pt x="4353" y="300"/>
                  </a:lnTo>
                  <a:lnTo>
                    <a:pt x="4190" y="232"/>
                  </a:lnTo>
                  <a:lnTo>
                    <a:pt x="4013" y="164"/>
                  </a:lnTo>
                  <a:lnTo>
                    <a:pt x="3823" y="109"/>
                  </a:lnTo>
                  <a:lnTo>
                    <a:pt x="3646" y="68"/>
                  </a:lnTo>
                  <a:lnTo>
                    <a:pt x="3456" y="41"/>
                  </a:lnTo>
                  <a:lnTo>
                    <a:pt x="3265" y="14"/>
                  </a:lnTo>
                  <a:lnTo>
                    <a:pt x="307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08;p29">
              <a:extLst>
                <a:ext uri="{FF2B5EF4-FFF2-40B4-BE49-F238E27FC236}">
                  <a16:creationId xmlns:a16="http://schemas.microsoft.com/office/drawing/2014/main" id="{7DE2AD83-D171-B1F6-83EB-42795191F369}"/>
                </a:ext>
              </a:extLst>
            </p:cNvPr>
            <p:cNvSpPr/>
            <p:nvPr/>
          </p:nvSpPr>
          <p:spPr>
            <a:xfrm>
              <a:off x="1228807" y="1835905"/>
              <a:ext cx="411069" cy="230787"/>
            </a:xfrm>
            <a:custGeom>
              <a:avLst/>
              <a:gdLst/>
              <a:ahLst/>
              <a:cxnLst/>
              <a:rect l="l" t="t" r="r" b="b"/>
              <a:pathLst>
                <a:path w="11631" h="6530" extrusionOk="0">
                  <a:moveTo>
                    <a:pt x="10502" y="0"/>
                  </a:moveTo>
                  <a:lnTo>
                    <a:pt x="10488" y="272"/>
                  </a:lnTo>
                  <a:lnTo>
                    <a:pt x="10474" y="558"/>
                  </a:lnTo>
                  <a:lnTo>
                    <a:pt x="10434" y="817"/>
                  </a:lnTo>
                  <a:lnTo>
                    <a:pt x="10393" y="1089"/>
                  </a:lnTo>
                  <a:lnTo>
                    <a:pt x="10325" y="1347"/>
                  </a:lnTo>
                  <a:lnTo>
                    <a:pt x="10257" y="1606"/>
                  </a:lnTo>
                  <a:lnTo>
                    <a:pt x="10175" y="1850"/>
                  </a:lnTo>
                  <a:lnTo>
                    <a:pt x="10080" y="2095"/>
                  </a:lnTo>
                  <a:lnTo>
                    <a:pt x="9971" y="2340"/>
                  </a:lnTo>
                  <a:lnTo>
                    <a:pt x="9849" y="2571"/>
                  </a:lnTo>
                  <a:lnTo>
                    <a:pt x="9713" y="2803"/>
                  </a:lnTo>
                  <a:lnTo>
                    <a:pt x="9577" y="3020"/>
                  </a:lnTo>
                  <a:lnTo>
                    <a:pt x="9427" y="3224"/>
                  </a:lnTo>
                  <a:lnTo>
                    <a:pt x="9264" y="3428"/>
                  </a:lnTo>
                  <a:lnTo>
                    <a:pt x="9101" y="3632"/>
                  </a:lnTo>
                  <a:lnTo>
                    <a:pt x="8910" y="3823"/>
                  </a:lnTo>
                  <a:lnTo>
                    <a:pt x="8733" y="4000"/>
                  </a:lnTo>
                  <a:lnTo>
                    <a:pt x="8529" y="4163"/>
                  </a:lnTo>
                  <a:lnTo>
                    <a:pt x="8325" y="4326"/>
                  </a:lnTo>
                  <a:lnTo>
                    <a:pt x="8121" y="4476"/>
                  </a:lnTo>
                  <a:lnTo>
                    <a:pt x="7904" y="4612"/>
                  </a:lnTo>
                  <a:lnTo>
                    <a:pt x="7672" y="4748"/>
                  </a:lnTo>
                  <a:lnTo>
                    <a:pt x="7441" y="4870"/>
                  </a:lnTo>
                  <a:lnTo>
                    <a:pt x="7196" y="4979"/>
                  </a:lnTo>
                  <a:lnTo>
                    <a:pt x="6951" y="5074"/>
                  </a:lnTo>
                  <a:lnTo>
                    <a:pt x="6707" y="5156"/>
                  </a:lnTo>
                  <a:lnTo>
                    <a:pt x="6448" y="5224"/>
                  </a:lnTo>
                  <a:lnTo>
                    <a:pt x="6190" y="5292"/>
                  </a:lnTo>
                  <a:lnTo>
                    <a:pt x="5918" y="5333"/>
                  </a:lnTo>
                  <a:lnTo>
                    <a:pt x="5646" y="5373"/>
                  </a:lnTo>
                  <a:lnTo>
                    <a:pt x="5373" y="5387"/>
                  </a:lnTo>
                  <a:lnTo>
                    <a:pt x="5101" y="5401"/>
                  </a:lnTo>
                  <a:lnTo>
                    <a:pt x="245" y="5401"/>
                  </a:lnTo>
                  <a:lnTo>
                    <a:pt x="109" y="5958"/>
                  </a:lnTo>
                  <a:lnTo>
                    <a:pt x="0" y="6530"/>
                  </a:lnTo>
                  <a:lnTo>
                    <a:pt x="5101" y="6530"/>
                  </a:lnTo>
                  <a:lnTo>
                    <a:pt x="5523" y="6516"/>
                  </a:lnTo>
                  <a:lnTo>
                    <a:pt x="5945" y="6475"/>
                  </a:lnTo>
                  <a:lnTo>
                    <a:pt x="6353" y="6407"/>
                  </a:lnTo>
                  <a:lnTo>
                    <a:pt x="6761" y="6326"/>
                  </a:lnTo>
                  <a:lnTo>
                    <a:pt x="7155" y="6203"/>
                  </a:lnTo>
                  <a:lnTo>
                    <a:pt x="7536" y="6067"/>
                  </a:lnTo>
                  <a:lnTo>
                    <a:pt x="7904" y="5904"/>
                  </a:lnTo>
                  <a:lnTo>
                    <a:pt x="8271" y="5713"/>
                  </a:lnTo>
                  <a:lnTo>
                    <a:pt x="8611" y="5509"/>
                  </a:lnTo>
                  <a:lnTo>
                    <a:pt x="8937" y="5278"/>
                  </a:lnTo>
                  <a:lnTo>
                    <a:pt x="9250" y="5033"/>
                  </a:lnTo>
                  <a:lnTo>
                    <a:pt x="9549" y="4775"/>
                  </a:lnTo>
                  <a:lnTo>
                    <a:pt x="9835" y="4489"/>
                  </a:lnTo>
                  <a:lnTo>
                    <a:pt x="10107" y="4190"/>
                  </a:lnTo>
                  <a:lnTo>
                    <a:pt x="10352" y="3877"/>
                  </a:lnTo>
                  <a:lnTo>
                    <a:pt x="10583" y="3551"/>
                  </a:lnTo>
                  <a:lnTo>
                    <a:pt x="10747" y="3279"/>
                  </a:lnTo>
                  <a:lnTo>
                    <a:pt x="10910" y="2993"/>
                  </a:lnTo>
                  <a:lnTo>
                    <a:pt x="11046" y="2707"/>
                  </a:lnTo>
                  <a:lnTo>
                    <a:pt x="11168" y="2422"/>
                  </a:lnTo>
                  <a:lnTo>
                    <a:pt x="11277" y="2136"/>
                  </a:lnTo>
                  <a:lnTo>
                    <a:pt x="11372" y="1850"/>
                  </a:lnTo>
                  <a:lnTo>
                    <a:pt x="11454" y="1551"/>
                  </a:lnTo>
                  <a:lnTo>
                    <a:pt x="11508" y="1252"/>
                  </a:lnTo>
                  <a:lnTo>
                    <a:pt x="11563" y="939"/>
                  </a:lnTo>
                  <a:lnTo>
                    <a:pt x="11603" y="640"/>
                  </a:lnTo>
                  <a:lnTo>
                    <a:pt x="11631" y="313"/>
                  </a:lnTo>
                  <a:lnTo>
                    <a:pt x="1163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09;p29">
              <a:extLst>
                <a:ext uri="{FF2B5EF4-FFF2-40B4-BE49-F238E27FC236}">
                  <a16:creationId xmlns:a16="http://schemas.microsoft.com/office/drawing/2014/main" id="{54F337E1-1A5E-7897-FD03-CD2D47AD555C}"/>
                </a:ext>
              </a:extLst>
            </p:cNvPr>
            <p:cNvSpPr/>
            <p:nvPr/>
          </p:nvSpPr>
          <p:spPr>
            <a:xfrm>
              <a:off x="2330234" y="2121935"/>
              <a:ext cx="439908" cy="172648"/>
            </a:xfrm>
            <a:custGeom>
              <a:avLst/>
              <a:gdLst/>
              <a:ahLst/>
              <a:cxnLst/>
              <a:rect l="l" t="t" r="r" b="b"/>
              <a:pathLst>
                <a:path w="12447" h="4885" extrusionOk="0">
                  <a:moveTo>
                    <a:pt x="0" y="1"/>
                  </a:moveTo>
                  <a:lnTo>
                    <a:pt x="14" y="246"/>
                  </a:lnTo>
                  <a:lnTo>
                    <a:pt x="27" y="491"/>
                  </a:lnTo>
                  <a:lnTo>
                    <a:pt x="54" y="735"/>
                  </a:lnTo>
                  <a:lnTo>
                    <a:pt x="109" y="980"/>
                  </a:lnTo>
                  <a:lnTo>
                    <a:pt x="150" y="1212"/>
                  </a:lnTo>
                  <a:lnTo>
                    <a:pt x="218" y="1443"/>
                  </a:lnTo>
                  <a:lnTo>
                    <a:pt x="299" y="1660"/>
                  </a:lnTo>
                  <a:lnTo>
                    <a:pt x="381" y="1878"/>
                  </a:lnTo>
                  <a:lnTo>
                    <a:pt x="476" y="2096"/>
                  </a:lnTo>
                  <a:lnTo>
                    <a:pt x="585" y="2300"/>
                  </a:lnTo>
                  <a:lnTo>
                    <a:pt x="694" y="2504"/>
                  </a:lnTo>
                  <a:lnTo>
                    <a:pt x="816" y="2708"/>
                  </a:lnTo>
                  <a:lnTo>
                    <a:pt x="952" y="2898"/>
                  </a:lnTo>
                  <a:lnTo>
                    <a:pt x="1102" y="3075"/>
                  </a:lnTo>
                  <a:lnTo>
                    <a:pt x="1251" y="3252"/>
                  </a:lnTo>
                  <a:lnTo>
                    <a:pt x="1401" y="3415"/>
                  </a:lnTo>
                  <a:lnTo>
                    <a:pt x="1564" y="3578"/>
                  </a:lnTo>
                  <a:lnTo>
                    <a:pt x="1741" y="3728"/>
                  </a:lnTo>
                  <a:lnTo>
                    <a:pt x="1918" y="3878"/>
                  </a:lnTo>
                  <a:lnTo>
                    <a:pt x="2108" y="4014"/>
                  </a:lnTo>
                  <a:lnTo>
                    <a:pt x="2312" y="4150"/>
                  </a:lnTo>
                  <a:lnTo>
                    <a:pt x="2503" y="4258"/>
                  </a:lnTo>
                  <a:lnTo>
                    <a:pt x="2707" y="4367"/>
                  </a:lnTo>
                  <a:lnTo>
                    <a:pt x="2925" y="4476"/>
                  </a:lnTo>
                  <a:lnTo>
                    <a:pt x="3142" y="4558"/>
                  </a:lnTo>
                  <a:lnTo>
                    <a:pt x="3360" y="4639"/>
                  </a:lnTo>
                  <a:lnTo>
                    <a:pt x="3591" y="4707"/>
                  </a:lnTo>
                  <a:lnTo>
                    <a:pt x="3822" y="4762"/>
                  </a:lnTo>
                  <a:lnTo>
                    <a:pt x="4054" y="4816"/>
                  </a:lnTo>
                  <a:lnTo>
                    <a:pt x="4298" y="4843"/>
                  </a:lnTo>
                  <a:lnTo>
                    <a:pt x="4543" y="4871"/>
                  </a:lnTo>
                  <a:lnTo>
                    <a:pt x="4788" y="4884"/>
                  </a:lnTo>
                  <a:lnTo>
                    <a:pt x="12446" y="4884"/>
                  </a:lnTo>
                  <a:lnTo>
                    <a:pt x="12446" y="3742"/>
                  </a:lnTo>
                  <a:lnTo>
                    <a:pt x="4693" y="3742"/>
                  </a:lnTo>
                  <a:lnTo>
                    <a:pt x="4503" y="3728"/>
                  </a:lnTo>
                  <a:lnTo>
                    <a:pt x="4312" y="3701"/>
                  </a:lnTo>
                  <a:lnTo>
                    <a:pt x="4122" y="3674"/>
                  </a:lnTo>
                  <a:lnTo>
                    <a:pt x="3945" y="3619"/>
                  </a:lnTo>
                  <a:lnTo>
                    <a:pt x="3768" y="3578"/>
                  </a:lnTo>
                  <a:lnTo>
                    <a:pt x="3591" y="3510"/>
                  </a:lnTo>
                  <a:lnTo>
                    <a:pt x="3428" y="3442"/>
                  </a:lnTo>
                  <a:lnTo>
                    <a:pt x="3265" y="3374"/>
                  </a:lnTo>
                  <a:lnTo>
                    <a:pt x="3101" y="3293"/>
                  </a:lnTo>
                  <a:lnTo>
                    <a:pt x="2938" y="3197"/>
                  </a:lnTo>
                  <a:lnTo>
                    <a:pt x="2789" y="3102"/>
                  </a:lnTo>
                  <a:lnTo>
                    <a:pt x="2639" y="2993"/>
                  </a:lnTo>
                  <a:lnTo>
                    <a:pt x="2503" y="2885"/>
                  </a:lnTo>
                  <a:lnTo>
                    <a:pt x="2367" y="2776"/>
                  </a:lnTo>
                  <a:lnTo>
                    <a:pt x="2231" y="2653"/>
                  </a:lnTo>
                  <a:lnTo>
                    <a:pt x="2108" y="2517"/>
                  </a:lnTo>
                  <a:lnTo>
                    <a:pt x="2000" y="2381"/>
                  </a:lnTo>
                  <a:lnTo>
                    <a:pt x="1891" y="2245"/>
                  </a:lnTo>
                  <a:lnTo>
                    <a:pt x="1782" y="2096"/>
                  </a:lnTo>
                  <a:lnTo>
                    <a:pt x="1687" y="1946"/>
                  </a:lnTo>
                  <a:lnTo>
                    <a:pt x="1592" y="1783"/>
                  </a:lnTo>
                  <a:lnTo>
                    <a:pt x="1510" y="1620"/>
                  </a:lnTo>
                  <a:lnTo>
                    <a:pt x="1442" y="1456"/>
                  </a:lnTo>
                  <a:lnTo>
                    <a:pt x="1374" y="1293"/>
                  </a:lnTo>
                  <a:lnTo>
                    <a:pt x="1306" y="1116"/>
                  </a:lnTo>
                  <a:lnTo>
                    <a:pt x="1265" y="939"/>
                  </a:lnTo>
                  <a:lnTo>
                    <a:pt x="1224" y="763"/>
                  </a:lnTo>
                  <a:lnTo>
                    <a:pt x="1183" y="572"/>
                  </a:lnTo>
                  <a:lnTo>
                    <a:pt x="1156" y="382"/>
                  </a:lnTo>
                  <a:lnTo>
                    <a:pt x="1143" y="191"/>
                  </a:lnTo>
                  <a:lnTo>
                    <a:pt x="114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10;p29">
              <a:extLst>
                <a:ext uri="{FF2B5EF4-FFF2-40B4-BE49-F238E27FC236}">
                  <a16:creationId xmlns:a16="http://schemas.microsoft.com/office/drawing/2014/main" id="{EC023470-1A45-286E-108B-37C7164503AA}"/>
                </a:ext>
              </a:extLst>
            </p:cNvPr>
            <p:cNvSpPr/>
            <p:nvPr/>
          </p:nvSpPr>
          <p:spPr>
            <a:xfrm>
              <a:off x="1276414" y="1869552"/>
              <a:ext cx="189931" cy="39937"/>
            </a:xfrm>
            <a:custGeom>
              <a:avLst/>
              <a:gdLst/>
              <a:ahLst/>
              <a:cxnLst/>
              <a:rect l="l" t="t" r="r" b="b"/>
              <a:pathLst>
                <a:path w="5374" h="1130" extrusionOk="0">
                  <a:moveTo>
                    <a:pt x="544" y="1"/>
                  </a:moveTo>
                  <a:lnTo>
                    <a:pt x="259" y="558"/>
                  </a:lnTo>
                  <a:lnTo>
                    <a:pt x="0" y="1130"/>
                  </a:lnTo>
                  <a:lnTo>
                    <a:pt x="5373" y="1130"/>
                  </a:lnTo>
                  <a:lnTo>
                    <a:pt x="537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11;p29">
              <a:extLst>
                <a:ext uri="{FF2B5EF4-FFF2-40B4-BE49-F238E27FC236}">
                  <a16:creationId xmlns:a16="http://schemas.microsoft.com/office/drawing/2014/main" id="{8D6A3B3B-12C0-2839-0F36-EE53B5EBB445}"/>
                </a:ext>
              </a:extLst>
            </p:cNvPr>
            <p:cNvSpPr/>
            <p:nvPr/>
          </p:nvSpPr>
          <p:spPr>
            <a:xfrm>
              <a:off x="2151858" y="1693120"/>
              <a:ext cx="479350" cy="223117"/>
            </a:xfrm>
            <a:custGeom>
              <a:avLst/>
              <a:gdLst/>
              <a:ahLst/>
              <a:cxnLst/>
              <a:rect l="l" t="t" r="r" b="b"/>
              <a:pathLst>
                <a:path w="13563" h="6313" extrusionOk="0">
                  <a:moveTo>
                    <a:pt x="5972" y="0"/>
                  </a:moveTo>
                  <a:lnTo>
                    <a:pt x="5618" y="41"/>
                  </a:lnTo>
                  <a:lnTo>
                    <a:pt x="5265" y="82"/>
                  </a:lnTo>
                  <a:lnTo>
                    <a:pt x="4925" y="150"/>
                  </a:lnTo>
                  <a:lnTo>
                    <a:pt x="4598" y="232"/>
                  </a:lnTo>
                  <a:lnTo>
                    <a:pt x="4272" y="341"/>
                  </a:lnTo>
                  <a:lnTo>
                    <a:pt x="3945" y="463"/>
                  </a:lnTo>
                  <a:lnTo>
                    <a:pt x="3632" y="599"/>
                  </a:lnTo>
                  <a:lnTo>
                    <a:pt x="3333" y="749"/>
                  </a:lnTo>
                  <a:lnTo>
                    <a:pt x="3047" y="925"/>
                  </a:lnTo>
                  <a:lnTo>
                    <a:pt x="2762" y="1102"/>
                  </a:lnTo>
                  <a:lnTo>
                    <a:pt x="2490" y="1293"/>
                  </a:lnTo>
                  <a:lnTo>
                    <a:pt x="2231" y="1510"/>
                  </a:lnTo>
                  <a:lnTo>
                    <a:pt x="1986" y="1742"/>
                  </a:lnTo>
                  <a:lnTo>
                    <a:pt x="1742" y="1973"/>
                  </a:lnTo>
                  <a:lnTo>
                    <a:pt x="1524" y="2218"/>
                  </a:lnTo>
                  <a:lnTo>
                    <a:pt x="1320" y="2463"/>
                  </a:lnTo>
                  <a:lnTo>
                    <a:pt x="1129" y="2721"/>
                  </a:lnTo>
                  <a:lnTo>
                    <a:pt x="966" y="2979"/>
                  </a:lnTo>
                  <a:lnTo>
                    <a:pt x="803" y="3251"/>
                  </a:lnTo>
                  <a:lnTo>
                    <a:pt x="626" y="3605"/>
                  </a:lnTo>
                  <a:lnTo>
                    <a:pt x="463" y="3959"/>
                  </a:lnTo>
                  <a:lnTo>
                    <a:pt x="327" y="4326"/>
                  </a:lnTo>
                  <a:lnTo>
                    <a:pt x="218" y="4707"/>
                  </a:lnTo>
                  <a:lnTo>
                    <a:pt x="123" y="5101"/>
                  </a:lnTo>
                  <a:lnTo>
                    <a:pt x="55" y="5496"/>
                  </a:lnTo>
                  <a:lnTo>
                    <a:pt x="14" y="5904"/>
                  </a:lnTo>
                  <a:lnTo>
                    <a:pt x="0" y="6312"/>
                  </a:lnTo>
                  <a:lnTo>
                    <a:pt x="1143" y="6312"/>
                  </a:lnTo>
                  <a:lnTo>
                    <a:pt x="1157" y="6054"/>
                  </a:lnTo>
                  <a:lnTo>
                    <a:pt x="1170" y="5782"/>
                  </a:lnTo>
                  <a:lnTo>
                    <a:pt x="1198" y="5523"/>
                  </a:lnTo>
                  <a:lnTo>
                    <a:pt x="1252" y="5265"/>
                  </a:lnTo>
                  <a:lnTo>
                    <a:pt x="1306" y="5020"/>
                  </a:lnTo>
                  <a:lnTo>
                    <a:pt x="1374" y="4775"/>
                  </a:lnTo>
                  <a:lnTo>
                    <a:pt x="1456" y="4530"/>
                  </a:lnTo>
                  <a:lnTo>
                    <a:pt x="1551" y="4299"/>
                  </a:lnTo>
                  <a:lnTo>
                    <a:pt x="1660" y="4068"/>
                  </a:lnTo>
                  <a:lnTo>
                    <a:pt x="1769" y="3850"/>
                  </a:lnTo>
                  <a:lnTo>
                    <a:pt x="1891" y="3632"/>
                  </a:lnTo>
                  <a:lnTo>
                    <a:pt x="2027" y="3415"/>
                  </a:lnTo>
                  <a:lnTo>
                    <a:pt x="2177" y="3211"/>
                  </a:lnTo>
                  <a:lnTo>
                    <a:pt x="2327" y="3020"/>
                  </a:lnTo>
                  <a:lnTo>
                    <a:pt x="2490" y="2830"/>
                  </a:lnTo>
                  <a:lnTo>
                    <a:pt x="2667" y="2653"/>
                  </a:lnTo>
                  <a:lnTo>
                    <a:pt x="2843" y="2476"/>
                  </a:lnTo>
                  <a:lnTo>
                    <a:pt x="3034" y="2313"/>
                  </a:lnTo>
                  <a:lnTo>
                    <a:pt x="3224" y="2163"/>
                  </a:lnTo>
                  <a:lnTo>
                    <a:pt x="3428" y="2014"/>
                  </a:lnTo>
                  <a:lnTo>
                    <a:pt x="3646" y="1878"/>
                  </a:lnTo>
                  <a:lnTo>
                    <a:pt x="3864" y="1755"/>
                  </a:lnTo>
                  <a:lnTo>
                    <a:pt x="4081" y="1646"/>
                  </a:lnTo>
                  <a:lnTo>
                    <a:pt x="4313" y="1538"/>
                  </a:lnTo>
                  <a:lnTo>
                    <a:pt x="4544" y="1442"/>
                  </a:lnTo>
                  <a:lnTo>
                    <a:pt x="4789" y="1361"/>
                  </a:lnTo>
                  <a:lnTo>
                    <a:pt x="5033" y="1293"/>
                  </a:lnTo>
                  <a:lnTo>
                    <a:pt x="5292" y="1238"/>
                  </a:lnTo>
                  <a:lnTo>
                    <a:pt x="5537" y="1197"/>
                  </a:lnTo>
                  <a:lnTo>
                    <a:pt x="5795" y="1157"/>
                  </a:lnTo>
                  <a:lnTo>
                    <a:pt x="6067" y="1143"/>
                  </a:lnTo>
                  <a:lnTo>
                    <a:pt x="6326" y="1129"/>
                  </a:lnTo>
                  <a:lnTo>
                    <a:pt x="13562" y="1129"/>
                  </a:lnTo>
                  <a:lnTo>
                    <a:pt x="13331" y="844"/>
                  </a:lnTo>
                  <a:lnTo>
                    <a:pt x="13086" y="558"/>
                  </a:lnTo>
                  <a:lnTo>
                    <a:pt x="12855" y="273"/>
                  </a:lnTo>
                  <a:lnTo>
                    <a:pt x="1259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12;p29">
              <a:extLst>
                <a:ext uri="{FF2B5EF4-FFF2-40B4-BE49-F238E27FC236}">
                  <a16:creationId xmlns:a16="http://schemas.microsoft.com/office/drawing/2014/main" id="{ADD21783-42AB-7D84-7B97-4839AE77795F}"/>
                </a:ext>
              </a:extLst>
            </p:cNvPr>
            <p:cNvSpPr/>
            <p:nvPr/>
          </p:nvSpPr>
          <p:spPr>
            <a:xfrm>
              <a:off x="2424458" y="1835905"/>
              <a:ext cx="291364" cy="40432"/>
            </a:xfrm>
            <a:custGeom>
              <a:avLst/>
              <a:gdLst/>
              <a:ahLst/>
              <a:cxnLst/>
              <a:rect l="l" t="t" r="r" b="b"/>
              <a:pathLst>
                <a:path w="8244" h="1144" extrusionOk="0">
                  <a:moveTo>
                    <a:pt x="0" y="0"/>
                  </a:moveTo>
                  <a:lnTo>
                    <a:pt x="0" y="1143"/>
                  </a:lnTo>
                  <a:lnTo>
                    <a:pt x="8243" y="1143"/>
                  </a:lnTo>
                  <a:lnTo>
                    <a:pt x="7985" y="558"/>
                  </a:lnTo>
                  <a:lnTo>
                    <a:pt x="769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13;p29">
              <a:extLst>
                <a:ext uri="{FF2B5EF4-FFF2-40B4-BE49-F238E27FC236}">
                  <a16:creationId xmlns:a16="http://schemas.microsoft.com/office/drawing/2014/main" id="{5AD71025-E178-8832-5E95-936A0E6D650E}"/>
                </a:ext>
              </a:extLst>
            </p:cNvPr>
            <p:cNvSpPr/>
            <p:nvPr/>
          </p:nvSpPr>
          <p:spPr>
            <a:xfrm>
              <a:off x="1711485" y="2101755"/>
              <a:ext cx="144728" cy="297124"/>
            </a:xfrm>
            <a:custGeom>
              <a:avLst/>
              <a:gdLst/>
              <a:ahLst/>
              <a:cxnLst/>
              <a:rect l="l" t="t" r="r" b="b"/>
              <a:pathLst>
                <a:path w="4095" h="8407" extrusionOk="0">
                  <a:moveTo>
                    <a:pt x="4095" y="1"/>
                  </a:moveTo>
                  <a:lnTo>
                    <a:pt x="3755" y="28"/>
                  </a:lnTo>
                  <a:lnTo>
                    <a:pt x="3428" y="69"/>
                  </a:lnTo>
                  <a:lnTo>
                    <a:pt x="3102" y="123"/>
                  </a:lnTo>
                  <a:lnTo>
                    <a:pt x="2789" y="218"/>
                  </a:lnTo>
                  <a:lnTo>
                    <a:pt x="2490" y="341"/>
                  </a:lnTo>
                  <a:lnTo>
                    <a:pt x="2204" y="477"/>
                  </a:lnTo>
                  <a:lnTo>
                    <a:pt x="1932" y="626"/>
                  </a:lnTo>
                  <a:lnTo>
                    <a:pt x="1660" y="817"/>
                  </a:lnTo>
                  <a:lnTo>
                    <a:pt x="1415" y="1007"/>
                  </a:lnTo>
                  <a:lnTo>
                    <a:pt x="1184" y="1225"/>
                  </a:lnTo>
                  <a:lnTo>
                    <a:pt x="966" y="1470"/>
                  </a:lnTo>
                  <a:lnTo>
                    <a:pt x="776" y="1715"/>
                  </a:lnTo>
                  <a:lnTo>
                    <a:pt x="599" y="1973"/>
                  </a:lnTo>
                  <a:lnTo>
                    <a:pt x="449" y="2259"/>
                  </a:lnTo>
                  <a:lnTo>
                    <a:pt x="313" y="2544"/>
                  </a:lnTo>
                  <a:lnTo>
                    <a:pt x="205" y="2857"/>
                  </a:lnTo>
                  <a:lnTo>
                    <a:pt x="123" y="3116"/>
                  </a:lnTo>
                  <a:lnTo>
                    <a:pt x="68" y="3401"/>
                  </a:lnTo>
                  <a:lnTo>
                    <a:pt x="28" y="3687"/>
                  </a:lnTo>
                  <a:lnTo>
                    <a:pt x="14" y="3973"/>
                  </a:lnTo>
                  <a:lnTo>
                    <a:pt x="0" y="4095"/>
                  </a:lnTo>
                  <a:lnTo>
                    <a:pt x="0" y="8407"/>
                  </a:lnTo>
                  <a:lnTo>
                    <a:pt x="1143" y="8407"/>
                  </a:lnTo>
                  <a:lnTo>
                    <a:pt x="1143" y="4095"/>
                  </a:lnTo>
                  <a:lnTo>
                    <a:pt x="1157" y="3796"/>
                  </a:lnTo>
                  <a:lnTo>
                    <a:pt x="1198" y="3496"/>
                  </a:lnTo>
                  <a:lnTo>
                    <a:pt x="1279" y="3224"/>
                  </a:lnTo>
                  <a:lnTo>
                    <a:pt x="1374" y="2952"/>
                  </a:lnTo>
                  <a:lnTo>
                    <a:pt x="1497" y="2694"/>
                  </a:lnTo>
                  <a:lnTo>
                    <a:pt x="1646" y="2449"/>
                  </a:lnTo>
                  <a:lnTo>
                    <a:pt x="1823" y="2218"/>
                  </a:lnTo>
                  <a:lnTo>
                    <a:pt x="2014" y="2014"/>
                  </a:lnTo>
                  <a:lnTo>
                    <a:pt x="2218" y="1823"/>
                  </a:lnTo>
                  <a:lnTo>
                    <a:pt x="2449" y="1647"/>
                  </a:lnTo>
                  <a:lnTo>
                    <a:pt x="2694" y="1497"/>
                  </a:lnTo>
                  <a:lnTo>
                    <a:pt x="2952" y="1374"/>
                  </a:lnTo>
                  <a:lnTo>
                    <a:pt x="3224" y="1279"/>
                  </a:lnTo>
                  <a:lnTo>
                    <a:pt x="3496" y="1198"/>
                  </a:lnTo>
                  <a:lnTo>
                    <a:pt x="3796" y="1157"/>
                  </a:lnTo>
                  <a:lnTo>
                    <a:pt x="4095" y="1143"/>
                  </a:lnTo>
                  <a:lnTo>
                    <a:pt x="409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14;p29">
              <a:extLst>
                <a:ext uri="{FF2B5EF4-FFF2-40B4-BE49-F238E27FC236}">
                  <a16:creationId xmlns:a16="http://schemas.microsoft.com/office/drawing/2014/main" id="{833BE54D-3415-CADB-B47E-52E9B8DBA03A}"/>
                </a:ext>
              </a:extLst>
            </p:cNvPr>
            <p:cNvSpPr/>
            <p:nvPr/>
          </p:nvSpPr>
          <p:spPr>
            <a:xfrm>
              <a:off x="1815817" y="1480638"/>
              <a:ext cx="163000" cy="267331"/>
            </a:xfrm>
            <a:custGeom>
              <a:avLst/>
              <a:gdLst/>
              <a:ahLst/>
              <a:cxnLst/>
              <a:rect l="l" t="t" r="r" b="b"/>
              <a:pathLst>
                <a:path w="4612" h="7564" extrusionOk="0">
                  <a:moveTo>
                    <a:pt x="1143" y="0"/>
                  </a:moveTo>
                  <a:lnTo>
                    <a:pt x="572" y="68"/>
                  </a:lnTo>
                  <a:lnTo>
                    <a:pt x="0" y="150"/>
                  </a:lnTo>
                  <a:lnTo>
                    <a:pt x="0" y="2952"/>
                  </a:lnTo>
                  <a:lnTo>
                    <a:pt x="14" y="3183"/>
                  </a:lnTo>
                  <a:lnTo>
                    <a:pt x="27" y="3428"/>
                  </a:lnTo>
                  <a:lnTo>
                    <a:pt x="55" y="3659"/>
                  </a:lnTo>
                  <a:lnTo>
                    <a:pt x="95" y="3877"/>
                  </a:lnTo>
                  <a:lnTo>
                    <a:pt x="150" y="4108"/>
                  </a:lnTo>
                  <a:lnTo>
                    <a:pt x="204" y="4326"/>
                  </a:lnTo>
                  <a:lnTo>
                    <a:pt x="286" y="4530"/>
                  </a:lnTo>
                  <a:lnTo>
                    <a:pt x="368" y="4747"/>
                  </a:lnTo>
                  <a:lnTo>
                    <a:pt x="463" y="4951"/>
                  </a:lnTo>
                  <a:lnTo>
                    <a:pt x="558" y="5142"/>
                  </a:lnTo>
                  <a:lnTo>
                    <a:pt x="667" y="5346"/>
                  </a:lnTo>
                  <a:lnTo>
                    <a:pt x="789" y="5523"/>
                  </a:lnTo>
                  <a:lnTo>
                    <a:pt x="925" y="5713"/>
                  </a:lnTo>
                  <a:lnTo>
                    <a:pt x="1061" y="5890"/>
                  </a:lnTo>
                  <a:lnTo>
                    <a:pt x="1197" y="6053"/>
                  </a:lnTo>
                  <a:lnTo>
                    <a:pt x="1361" y="6216"/>
                  </a:lnTo>
                  <a:lnTo>
                    <a:pt x="1510" y="6366"/>
                  </a:lnTo>
                  <a:lnTo>
                    <a:pt x="1687" y="6516"/>
                  </a:lnTo>
                  <a:lnTo>
                    <a:pt x="1864" y="6652"/>
                  </a:lnTo>
                  <a:lnTo>
                    <a:pt x="2041" y="6774"/>
                  </a:lnTo>
                  <a:lnTo>
                    <a:pt x="2231" y="6897"/>
                  </a:lnTo>
                  <a:lnTo>
                    <a:pt x="2422" y="7005"/>
                  </a:lnTo>
                  <a:lnTo>
                    <a:pt x="2612" y="7114"/>
                  </a:lnTo>
                  <a:lnTo>
                    <a:pt x="2816" y="7196"/>
                  </a:lnTo>
                  <a:lnTo>
                    <a:pt x="3034" y="7277"/>
                  </a:lnTo>
                  <a:lnTo>
                    <a:pt x="3251" y="7359"/>
                  </a:lnTo>
                  <a:lnTo>
                    <a:pt x="3469" y="7414"/>
                  </a:lnTo>
                  <a:lnTo>
                    <a:pt x="3687" y="7468"/>
                  </a:lnTo>
                  <a:lnTo>
                    <a:pt x="3918" y="7509"/>
                  </a:lnTo>
                  <a:lnTo>
                    <a:pt x="4149" y="7536"/>
                  </a:lnTo>
                  <a:lnTo>
                    <a:pt x="4380" y="7563"/>
                  </a:lnTo>
                  <a:lnTo>
                    <a:pt x="4612" y="7563"/>
                  </a:lnTo>
                  <a:lnTo>
                    <a:pt x="4612" y="6434"/>
                  </a:lnTo>
                  <a:lnTo>
                    <a:pt x="4435" y="6421"/>
                  </a:lnTo>
                  <a:lnTo>
                    <a:pt x="4258" y="6407"/>
                  </a:lnTo>
                  <a:lnTo>
                    <a:pt x="4081" y="6393"/>
                  </a:lnTo>
                  <a:lnTo>
                    <a:pt x="3918" y="6353"/>
                  </a:lnTo>
                  <a:lnTo>
                    <a:pt x="3755" y="6312"/>
                  </a:lnTo>
                  <a:lnTo>
                    <a:pt x="3578" y="6271"/>
                  </a:lnTo>
                  <a:lnTo>
                    <a:pt x="3428" y="6216"/>
                  </a:lnTo>
                  <a:lnTo>
                    <a:pt x="3265" y="6148"/>
                  </a:lnTo>
                  <a:lnTo>
                    <a:pt x="3115" y="6080"/>
                  </a:lnTo>
                  <a:lnTo>
                    <a:pt x="2966" y="6012"/>
                  </a:lnTo>
                  <a:lnTo>
                    <a:pt x="2666" y="5836"/>
                  </a:lnTo>
                  <a:lnTo>
                    <a:pt x="2408" y="5632"/>
                  </a:lnTo>
                  <a:lnTo>
                    <a:pt x="2163" y="5414"/>
                  </a:lnTo>
                  <a:lnTo>
                    <a:pt x="1932" y="5169"/>
                  </a:lnTo>
                  <a:lnTo>
                    <a:pt x="1728" y="4897"/>
                  </a:lnTo>
                  <a:lnTo>
                    <a:pt x="1565" y="4611"/>
                  </a:lnTo>
                  <a:lnTo>
                    <a:pt x="1483" y="4462"/>
                  </a:lnTo>
                  <a:lnTo>
                    <a:pt x="1415" y="4299"/>
                  </a:lnTo>
                  <a:lnTo>
                    <a:pt x="1347" y="4149"/>
                  </a:lnTo>
                  <a:lnTo>
                    <a:pt x="1293" y="3986"/>
                  </a:lnTo>
                  <a:lnTo>
                    <a:pt x="1252" y="3822"/>
                  </a:lnTo>
                  <a:lnTo>
                    <a:pt x="1211" y="3646"/>
                  </a:lnTo>
                  <a:lnTo>
                    <a:pt x="1184" y="3482"/>
                  </a:lnTo>
                  <a:lnTo>
                    <a:pt x="1156" y="3306"/>
                  </a:lnTo>
                  <a:lnTo>
                    <a:pt x="1143" y="3129"/>
                  </a:lnTo>
                  <a:lnTo>
                    <a:pt x="1143" y="2952"/>
                  </a:lnTo>
                  <a:lnTo>
                    <a:pt x="114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15;p29">
              <a:extLst>
                <a:ext uri="{FF2B5EF4-FFF2-40B4-BE49-F238E27FC236}">
                  <a16:creationId xmlns:a16="http://schemas.microsoft.com/office/drawing/2014/main" id="{0616EE00-2E99-E3DC-44F1-CCFFB05E4E92}"/>
                </a:ext>
              </a:extLst>
            </p:cNvPr>
            <p:cNvSpPr/>
            <p:nvPr/>
          </p:nvSpPr>
          <p:spPr>
            <a:xfrm>
              <a:off x="2041765" y="1478694"/>
              <a:ext cx="162045" cy="151973"/>
            </a:xfrm>
            <a:custGeom>
              <a:avLst/>
              <a:gdLst/>
              <a:ahLst/>
              <a:cxnLst/>
              <a:rect l="l" t="t" r="r" b="b"/>
              <a:pathLst>
                <a:path w="4585" h="4300" extrusionOk="0">
                  <a:moveTo>
                    <a:pt x="3456" y="1"/>
                  </a:moveTo>
                  <a:lnTo>
                    <a:pt x="3415" y="327"/>
                  </a:lnTo>
                  <a:lnTo>
                    <a:pt x="3333" y="640"/>
                  </a:lnTo>
                  <a:lnTo>
                    <a:pt x="3238" y="953"/>
                  </a:lnTo>
                  <a:lnTo>
                    <a:pt x="3102" y="1239"/>
                  </a:lnTo>
                  <a:lnTo>
                    <a:pt x="2952" y="1511"/>
                  </a:lnTo>
                  <a:lnTo>
                    <a:pt x="2775" y="1783"/>
                  </a:lnTo>
                  <a:lnTo>
                    <a:pt x="2571" y="2014"/>
                  </a:lnTo>
                  <a:lnTo>
                    <a:pt x="2340" y="2245"/>
                  </a:lnTo>
                  <a:lnTo>
                    <a:pt x="2109" y="2449"/>
                  </a:lnTo>
                  <a:lnTo>
                    <a:pt x="1850" y="2626"/>
                  </a:lnTo>
                  <a:lnTo>
                    <a:pt x="1565" y="2776"/>
                  </a:lnTo>
                  <a:lnTo>
                    <a:pt x="1279" y="2912"/>
                  </a:lnTo>
                  <a:lnTo>
                    <a:pt x="980" y="3020"/>
                  </a:lnTo>
                  <a:lnTo>
                    <a:pt x="653" y="3102"/>
                  </a:lnTo>
                  <a:lnTo>
                    <a:pt x="327" y="3143"/>
                  </a:lnTo>
                  <a:lnTo>
                    <a:pt x="0" y="3157"/>
                  </a:lnTo>
                  <a:lnTo>
                    <a:pt x="0" y="4299"/>
                  </a:lnTo>
                  <a:lnTo>
                    <a:pt x="218" y="4286"/>
                  </a:lnTo>
                  <a:lnTo>
                    <a:pt x="436" y="4272"/>
                  </a:lnTo>
                  <a:lnTo>
                    <a:pt x="653" y="4245"/>
                  </a:lnTo>
                  <a:lnTo>
                    <a:pt x="871" y="4218"/>
                  </a:lnTo>
                  <a:lnTo>
                    <a:pt x="1089" y="4163"/>
                  </a:lnTo>
                  <a:lnTo>
                    <a:pt x="1293" y="4109"/>
                  </a:lnTo>
                  <a:lnTo>
                    <a:pt x="1497" y="4041"/>
                  </a:lnTo>
                  <a:lnTo>
                    <a:pt x="1701" y="3973"/>
                  </a:lnTo>
                  <a:lnTo>
                    <a:pt x="1891" y="3891"/>
                  </a:lnTo>
                  <a:lnTo>
                    <a:pt x="2082" y="3796"/>
                  </a:lnTo>
                  <a:lnTo>
                    <a:pt x="2259" y="3701"/>
                  </a:lnTo>
                  <a:lnTo>
                    <a:pt x="2449" y="3592"/>
                  </a:lnTo>
                  <a:lnTo>
                    <a:pt x="2626" y="3483"/>
                  </a:lnTo>
                  <a:lnTo>
                    <a:pt x="2789" y="3347"/>
                  </a:lnTo>
                  <a:lnTo>
                    <a:pt x="2952" y="3225"/>
                  </a:lnTo>
                  <a:lnTo>
                    <a:pt x="3102" y="3089"/>
                  </a:lnTo>
                  <a:lnTo>
                    <a:pt x="3265" y="2939"/>
                  </a:lnTo>
                  <a:lnTo>
                    <a:pt x="3401" y="2789"/>
                  </a:lnTo>
                  <a:lnTo>
                    <a:pt x="3537" y="2640"/>
                  </a:lnTo>
                  <a:lnTo>
                    <a:pt x="3673" y="2476"/>
                  </a:lnTo>
                  <a:lnTo>
                    <a:pt x="3796" y="2300"/>
                  </a:lnTo>
                  <a:lnTo>
                    <a:pt x="3904" y="2123"/>
                  </a:lnTo>
                  <a:lnTo>
                    <a:pt x="4013" y="1946"/>
                  </a:lnTo>
                  <a:lnTo>
                    <a:pt x="4108" y="1755"/>
                  </a:lnTo>
                  <a:lnTo>
                    <a:pt x="4204" y="1565"/>
                  </a:lnTo>
                  <a:lnTo>
                    <a:pt x="4285" y="1375"/>
                  </a:lnTo>
                  <a:lnTo>
                    <a:pt x="4367" y="1184"/>
                  </a:lnTo>
                  <a:lnTo>
                    <a:pt x="4421" y="980"/>
                  </a:lnTo>
                  <a:lnTo>
                    <a:pt x="4476" y="762"/>
                  </a:lnTo>
                  <a:lnTo>
                    <a:pt x="4530" y="558"/>
                  </a:lnTo>
                  <a:lnTo>
                    <a:pt x="4557" y="341"/>
                  </a:lnTo>
                  <a:lnTo>
                    <a:pt x="4585" y="123"/>
                  </a:lnTo>
                  <a:lnTo>
                    <a:pt x="4027" y="55"/>
                  </a:lnTo>
                  <a:lnTo>
                    <a:pt x="345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16;p29">
              <a:extLst>
                <a:ext uri="{FF2B5EF4-FFF2-40B4-BE49-F238E27FC236}">
                  <a16:creationId xmlns:a16="http://schemas.microsoft.com/office/drawing/2014/main" id="{6E87444E-A7B6-4DDC-3BA8-67F2E002134E}"/>
                </a:ext>
              </a:extLst>
            </p:cNvPr>
            <p:cNvSpPr/>
            <p:nvPr/>
          </p:nvSpPr>
          <p:spPr>
            <a:xfrm>
              <a:off x="1385517" y="1693120"/>
              <a:ext cx="410114" cy="177914"/>
            </a:xfrm>
            <a:custGeom>
              <a:avLst/>
              <a:gdLst/>
              <a:ahLst/>
              <a:cxnLst/>
              <a:rect l="l" t="t" r="r" b="b"/>
              <a:pathLst>
                <a:path w="11604" h="5034" extrusionOk="0">
                  <a:moveTo>
                    <a:pt x="1035" y="0"/>
                  </a:moveTo>
                  <a:lnTo>
                    <a:pt x="763" y="273"/>
                  </a:lnTo>
                  <a:lnTo>
                    <a:pt x="504" y="558"/>
                  </a:lnTo>
                  <a:lnTo>
                    <a:pt x="1" y="1129"/>
                  </a:lnTo>
                  <a:lnTo>
                    <a:pt x="6571" y="1129"/>
                  </a:lnTo>
                  <a:lnTo>
                    <a:pt x="6761" y="1143"/>
                  </a:lnTo>
                  <a:lnTo>
                    <a:pt x="6965" y="1157"/>
                  </a:lnTo>
                  <a:lnTo>
                    <a:pt x="7156" y="1170"/>
                  </a:lnTo>
                  <a:lnTo>
                    <a:pt x="7346" y="1211"/>
                  </a:lnTo>
                  <a:lnTo>
                    <a:pt x="7537" y="1252"/>
                  </a:lnTo>
                  <a:lnTo>
                    <a:pt x="7727" y="1306"/>
                  </a:lnTo>
                  <a:lnTo>
                    <a:pt x="7904" y="1374"/>
                  </a:lnTo>
                  <a:lnTo>
                    <a:pt x="8081" y="1442"/>
                  </a:lnTo>
                  <a:lnTo>
                    <a:pt x="8258" y="1510"/>
                  </a:lnTo>
                  <a:lnTo>
                    <a:pt x="8421" y="1606"/>
                  </a:lnTo>
                  <a:lnTo>
                    <a:pt x="8584" y="1701"/>
                  </a:lnTo>
                  <a:lnTo>
                    <a:pt x="8747" y="1796"/>
                  </a:lnTo>
                  <a:lnTo>
                    <a:pt x="8897" y="1905"/>
                  </a:lnTo>
                  <a:lnTo>
                    <a:pt x="9047" y="2027"/>
                  </a:lnTo>
                  <a:lnTo>
                    <a:pt x="9196" y="2150"/>
                  </a:lnTo>
                  <a:lnTo>
                    <a:pt x="9332" y="2272"/>
                  </a:lnTo>
                  <a:lnTo>
                    <a:pt x="9455" y="2408"/>
                  </a:lnTo>
                  <a:lnTo>
                    <a:pt x="9577" y="2558"/>
                  </a:lnTo>
                  <a:lnTo>
                    <a:pt x="9700" y="2707"/>
                  </a:lnTo>
                  <a:lnTo>
                    <a:pt x="9808" y="2857"/>
                  </a:lnTo>
                  <a:lnTo>
                    <a:pt x="9904" y="3007"/>
                  </a:lnTo>
                  <a:lnTo>
                    <a:pt x="9999" y="3170"/>
                  </a:lnTo>
                  <a:lnTo>
                    <a:pt x="10094" y="3347"/>
                  </a:lnTo>
                  <a:lnTo>
                    <a:pt x="10162" y="3524"/>
                  </a:lnTo>
                  <a:lnTo>
                    <a:pt x="10230" y="3700"/>
                  </a:lnTo>
                  <a:lnTo>
                    <a:pt x="10298" y="3877"/>
                  </a:lnTo>
                  <a:lnTo>
                    <a:pt x="10353" y="4054"/>
                  </a:lnTo>
                  <a:lnTo>
                    <a:pt x="10393" y="4244"/>
                  </a:lnTo>
                  <a:lnTo>
                    <a:pt x="10434" y="4435"/>
                  </a:lnTo>
                  <a:lnTo>
                    <a:pt x="10448" y="4639"/>
                  </a:lnTo>
                  <a:lnTo>
                    <a:pt x="10475" y="4829"/>
                  </a:lnTo>
                  <a:lnTo>
                    <a:pt x="10475" y="5033"/>
                  </a:lnTo>
                  <a:lnTo>
                    <a:pt x="11604" y="5033"/>
                  </a:lnTo>
                  <a:lnTo>
                    <a:pt x="11604" y="4775"/>
                  </a:lnTo>
                  <a:lnTo>
                    <a:pt x="11590" y="4516"/>
                  </a:lnTo>
                  <a:lnTo>
                    <a:pt x="11550" y="4272"/>
                  </a:lnTo>
                  <a:lnTo>
                    <a:pt x="11509" y="4027"/>
                  </a:lnTo>
                  <a:lnTo>
                    <a:pt x="11454" y="3782"/>
                  </a:lnTo>
                  <a:lnTo>
                    <a:pt x="11386" y="3537"/>
                  </a:lnTo>
                  <a:lnTo>
                    <a:pt x="11305" y="3306"/>
                  </a:lnTo>
                  <a:lnTo>
                    <a:pt x="11209" y="3075"/>
                  </a:lnTo>
                  <a:lnTo>
                    <a:pt x="11114" y="2857"/>
                  </a:lnTo>
                  <a:lnTo>
                    <a:pt x="11005" y="2639"/>
                  </a:lnTo>
                  <a:lnTo>
                    <a:pt x="10883" y="2422"/>
                  </a:lnTo>
                  <a:lnTo>
                    <a:pt x="10747" y="2218"/>
                  </a:lnTo>
                  <a:lnTo>
                    <a:pt x="10611" y="2027"/>
                  </a:lnTo>
                  <a:lnTo>
                    <a:pt x="10461" y="1837"/>
                  </a:lnTo>
                  <a:lnTo>
                    <a:pt x="10298" y="1646"/>
                  </a:lnTo>
                  <a:lnTo>
                    <a:pt x="10135" y="1470"/>
                  </a:lnTo>
                  <a:lnTo>
                    <a:pt x="9958" y="1306"/>
                  </a:lnTo>
                  <a:lnTo>
                    <a:pt x="9768" y="1143"/>
                  </a:lnTo>
                  <a:lnTo>
                    <a:pt x="9577" y="993"/>
                  </a:lnTo>
                  <a:lnTo>
                    <a:pt x="9387" y="857"/>
                  </a:lnTo>
                  <a:lnTo>
                    <a:pt x="9183" y="721"/>
                  </a:lnTo>
                  <a:lnTo>
                    <a:pt x="8965" y="599"/>
                  </a:lnTo>
                  <a:lnTo>
                    <a:pt x="8747" y="490"/>
                  </a:lnTo>
                  <a:lnTo>
                    <a:pt x="8530" y="395"/>
                  </a:lnTo>
                  <a:lnTo>
                    <a:pt x="8299" y="300"/>
                  </a:lnTo>
                  <a:lnTo>
                    <a:pt x="8067" y="218"/>
                  </a:lnTo>
                  <a:lnTo>
                    <a:pt x="7822" y="150"/>
                  </a:lnTo>
                  <a:lnTo>
                    <a:pt x="7578" y="96"/>
                  </a:lnTo>
                  <a:lnTo>
                    <a:pt x="7333" y="55"/>
                  </a:lnTo>
                  <a:lnTo>
                    <a:pt x="7074" y="28"/>
                  </a:lnTo>
                  <a:lnTo>
                    <a:pt x="682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17;p29">
              <a:extLst>
                <a:ext uri="{FF2B5EF4-FFF2-40B4-BE49-F238E27FC236}">
                  <a16:creationId xmlns:a16="http://schemas.microsoft.com/office/drawing/2014/main" id="{F59A89BC-A949-EE81-2EA2-A1CBA0F97500}"/>
                </a:ext>
              </a:extLst>
            </p:cNvPr>
            <p:cNvSpPr/>
            <p:nvPr/>
          </p:nvSpPr>
          <p:spPr>
            <a:xfrm>
              <a:off x="2079264" y="1680149"/>
              <a:ext cx="135609" cy="131757"/>
            </a:xfrm>
            <a:custGeom>
              <a:avLst/>
              <a:gdLst/>
              <a:ahLst/>
              <a:cxnLst/>
              <a:rect l="l" t="t" r="r" b="b"/>
              <a:pathLst>
                <a:path w="3837" h="3728" extrusionOk="0">
                  <a:moveTo>
                    <a:pt x="0" y="0"/>
                  </a:moveTo>
                  <a:lnTo>
                    <a:pt x="14" y="191"/>
                  </a:lnTo>
                  <a:lnTo>
                    <a:pt x="28" y="381"/>
                  </a:lnTo>
                  <a:lnTo>
                    <a:pt x="41" y="571"/>
                  </a:lnTo>
                  <a:lnTo>
                    <a:pt x="82" y="748"/>
                  </a:lnTo>
                  <a:lnTo>
                    <a:pt x="123" y="939"/>
                  </a:lnTo>
                  <a:lnTo>
                    <a:pt x="177" y="1116"/>
                  </a:lnTo>
                  <a:lnTo>
                    <a:pt x="232" y="1279"/>
                  </a:lnTo>
                  <a:lnTo>
                    <a:pt x="300" y="1456"/>
                  </a:lnTo>
                  <a:lnTo>
                    <a:pt x="368" y="1619"/>
                  </a:lnTo>
                  <a:lnTo>
                    <a:pt x="449" y="1782"/>
                  </a:lnTo>
                  <a:lnTo>
                    <a:pt x="545" y="1932"/>
                  </a:lnTo>
                  <a:lnTo>
                    <a:pt x="640" y="2081"/>
                  </a:lnTo>
                  <a:lnTo>
                    <a:pt x="749" y="2231"/>
                  </a:lnTo>
                  <a:lnTo>
                    <a:pt x="857" y="2381"/>
                  </a:lnTo>
                  <a:lnTo>
                    <a:pt x="980" y="2517"/>
                  </a:lnTo>
                  <a:lnTo>
                    <a:pt x="1102" y="2639"/>
                  </a:lnTo>
                  <a:lnTo>
                    <a:pt x="1225" y="2761"/>
                  </a:lnTo>
                  <a:lnTo>
                    <a:pt x="1361" y="2884"/>
                  </a:lnTo>
                  <a:lnTo>
                    <a:pt x="1497" y="2993"/>
                  </a:lnTo>
                  <a:lnTo>
                    <a:pt x="1646" y="3102"/>
                  </a:lnTo>
                  <a:lnTo>
                    <a:pt x="1796" y="3197"/>
                  </a:lnTo>
                  <a:lnTo>
                    <a:pt x="1959" y="3278"/>
                  </a:lnTo>
                  <a:lnTo>
                    <a:pt x="2122" y="3360"/>
                  </a:lnTo>
                  <a:lnTo>
                    <a:pt x="2286" y="3442"/>
                  </a:lnTo>
                  <a:lnTo>
                    <a:pt x="2449" y="3510"/>
                  </a:lnTo>
                  <a:lnTo>
                    <a:pt x="2626" y="3564"/>
                  </a:lnTo>
                  <a:lnTo>
                    <a:pt x="2803" y="3618"/>
                  </a:lnTo>
                  <a:lnTo>
                    <a:pt x="2979" y="3659"/>
                  </a:lnTo>
                  <a:lnTo>
                    <a:pt x="3170" y="3686"/>
                  </a:lnTo>
                  <a:lnTo>
                    <a:pt x="3347" y="3714"/>
                  </a:lnTo>
                  <a:lnTo>
                    <a:pt x="3537" y="3727"/>
                  </a:lnTo>
                  <a:lnTo>
                    <a:pt x="3836" y="3727"/>
                  </a:lnTo>
                  <a:lnTo>
                    <a:pt x="3836" y="2598"/>
                  </a:lnTo>
                  <a:lnTo>
                    <a:pt x="3728" y="2598"/>
                  </a:lnTo>
                  <a:lnTo>
                    <a:pt x="3469" y="2585"/>
                  </a:lnTo>
                  <a:lnTo>
                    <a:pt x="3211" y="2544"/>
                  </a:lnTo>
                  <a:lnTo>
                    <a:pt x="2966" y="2476"/>
                  </a:lnTo>
                  <a:lnTo>
                    <a:pt x="2721" y="2394"/>
                  </a:lnTo>
                  <a:lnTo>
                    <a:pt x="2503" y="2285"/>
                  </a:lnTo>
                  <a:lnTo>
                    <a:pt x="2286" y="2149"/>
                  </a:lnTo>
                  <a:lnTo>
                    <a:pt x="2082" y="2000"/>
                  </a:lnTo>
                  <a:lnTo>
                    <a:pt x="1905" y="1837"/>
                  </a:lnTo>
                  <a:lnTo>
                    <a:pt x="1728" y="1646"/>
                  </a:lnTo>
                  <a:lnTo>
                    <a:pt x="1578" y="1456"/>
                  </a:lnTo>
                  <a:lnTo>
                    <a:pt x="1456" y="1238"/>
                  </a:lnTo>
                  <a:lnTo>
                    <a:pt x="1347" y="1007"/>
                  </a:lnTo>
                  <a:lnTo>
                    <a:pt x="1252" y="776"/>
                  </a:lnTo>
                  <a:lnTo>
                    <a:pt x="1198" y="531"/>
                  </a:lnTo>
                  <a:lnTo>
                    <a:pt x="1157" y="272"/>
                  </a:lnTo>
                  <a:lnTo>
                    <a:pt x="114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18;p29">
              <a:extLst>
                <a:ext uri="{FF2B5EF4-FFF2-40B4-BE49-F238E27FC236}">
                  <a16:creationId xmlns:a16="http://schemas.microsoft.com/office/drawing/2014/main" id="{B82FAFA0-9135-D291-6A65-40EEE60FC37F}"/>
                </a:ext>
              </a:extLst>
            </p:cNvPr>
            <p:cNvSpPr/>
            <p:nvPr/>
          </p:nvSpPr>
          <p:spPr>
            <a:xfrm>
              <a:off x="1620124" y="2059944"/>
              <a:ext cx="113980" cy="184134"/>
            </a:xfrm>
            <a:custGeom>
              <a:avLst/>
              <a:gdLst/>
              <a:ahLst/>
              <a:cxnLst/>
              <a:rect l="l" t="t" r="r" b="b"/>
              <a:pathLst>
                <a:path w="3225" h="5210" extrusionOk="0">
                  <a:moveTo>
                    <a:pt x="1" y="0"/>
                  </a:moveTo>
                  <a:lnTo>
                    <a:pt x="1" y="2000"/>
                  </a:lnTo>
                  <a:lnTo>
                    <a:pt x="15" y="2163"/>
                  </a:lnTo>
                  <a:lnTo>
                    <a:pt x="28" y="2326"/>
                  </a:lnTo>
                  <a:lnTo>
                    <a:pt x="42" y="2489"/>
                  </a:lnTo>
                  <a:lnTo>
                    <a:pt x="69" y="2653"/>
                  </a:lnTo>
                  <a:lnTo>
                    <a:pt x="151" y="2952"/>
                  </a:lnTo>
                  <a:lnTo>
                    <a:pt x="259" y="3251"/>
                  </a:lnTo>
                  <a:lnTo>
                    <a:pt x="395" y="3537"/>
                  </a:lnTo>
                  <a:lnTo>
                    <a:pt x="559" y="3795"/>
                  </a:lnTo>
                  <a:lnTo>
                    <a:pt x="736" y="4040"/>
                  </a:lnTo>
                  <a:lnTo>
                    <a:pt x="953" y="4271"/>
                  </a:lnTo>
                  <a:lnTo>
                    <a:pt x="1171" y="4475"/>
                  </a:lnTo>
                  <a:lnTo>
                    <a:pt x="1429" y="4666"/>
                  </a:lnTo>
                  <a:lnTo>
                    <a:pt x="1688" y="4829"/>
                  </a:lnTo>
                  <a:lnTo>
                    <a:pt x="1973" y="4965"/>
                  </a:lnTo>
                  <a:lnTo>
                    <a:pt x="2259" y="5074"/>
                  </a:lnTo>
                  <a:lnTo>
                    <a:pt x="2572" y="5142"/>
                  </a:lnTo>
                  <a:lnTo>
                    <a:pt x="2735" y="5183"/>
                  </a:lnTo>
                  <a:lnTo>
                    <a:pt x="2885" y="5196"/>
                  </a:lnTo>
                  <a:lnTo>
                    <a:pt x="3048" y="5210"/>
                  </a:lnTo>
                  <a:lnTo>
                    <a:pt x="3225" y="5210"/>
                  </a:lnTo>
                  <a:lnTo>
                    <a:pt x="3225" y="4081"/>
                  </a:lnTo>
                  <a:lnTo>
                    <a:pt x="3007" y="4067"/>
                  </a:lnTo>
                  <a:lnTo>
                    <a:pt x="2803" y="4040"/>
                  </a:lnTo>
                  <a:lnTo>
                    <a:pt x="2599" y="3986"/>
                  </a:lnTo>
                  <a:lnTo>
                    <a:pt x="2409" y="3918"/>
                  </a:lnTo>
                  <a:lnTo>
                    <a:pt x="2232" y="3822"/>
                  </a:lnTo>
                  <a:lnTo>
                    <a:pt x="2055" y="3727"/>
                  </a:lnTo>
                  <a:lnTo>
                    <a:pt x="1892" y="3605"/>
                  </a:lnTo>
                  <a:lnTo>
                    <a:pt x="1756" y="3469"/>
                  </a:lnTo>
                  <a:lnTo>
                    <a:pt x="1620" y="3319"/>
                  </a:lnTo>
                  <a:lnTo>
                    <a:pt x="1497" y="3156"/>
                  </a:lnTo>
                  <a:lnTo>
                    <a:pt x="1388" y="2993"/>
                  </a:lnTo>
                  <a:lnTo>
                    <a:pt x="1307" y="2802"/>
                  </a:lnTo>
                  <a:lnTo>
                    <a:pt x="1239" y="2612"/>
                  </a:lnTo>
                  <a:lnTo>
                    <a:pt x="1184" y="2421"/>
                  </a:lnTo>
                  <a:lnTo>
                    <a:pt x="1157" y="2217"/>
                  </a:lnTo>
                  <a:lnTo>
                    <a:pt x="1144" y="2000"/>
                  </a:lnTo>
                  <a:lnTo>
                    <a:pt x="114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19;p29">
              <a:extLst>
                <a:ext uri="{FF2B5EF4-FFF2-40B4-BE49-F238E27FC236}">
                  <a16:creationId xmlns:a16="http://schemas.microsoft.com/office/drawing/2014/main" id="{44F48AC6-411F-34DA-F02A-31EFDD7632A4}"/>
                </a:ext>
              </a:extLst>
            </p:cNvPr>
            <p:cNvSpPr/>
            <p:nvPr/>
          </p:nvSpPr>
          <p:spPr>
            <a:xfrm>
              <a:off x="1973977" y="2142152"/>
              <a:ext cx="185619" cy="441817"/>
            </a:xfrm>
            <a:custGeom>
              <a:avLst/>
              <a:gdLst/>
              <a:ahLst/>
              <a:cxnLst/>
              <a:rect l="l" t="t" r="r" b="b"/>
              <a:pathLst>
                <a:path w="5252" h="12501" extrusionOk="0">
                  <a:moveTo>
                    <a:pt x="1" y="0"/>
                  </a:moveTo>
                  <a:lnTo>
                    <a:pt x="1" y="2245"/>
                  </a:lnTo>
                  <a:lnTo>
                    <a:pt x="14" y="2517"/>
                  </a:lnTo>
                  <a:lnTo>
                    <a:pt x="55" y="2775"/>
                  </a:lnTo>
                  <a:lnTo>
                    <a:pt x="109" y="3034"/>
                  </a:lnTo>
                  <a:lnTo>
                    <a:pt x="205" y="3265"/>
                  </a:lnTo>
                  <a:lnTo>
                    <a:pt x="313" y="3496"/>
                  </a:lnTo>
                  <a:lnTo>
                    <a:pt x="449" y="3714"/>
                  </a:lnTo>
                  <a:lnTo>
                    <a:pt x="599" y="3918"/>
                  </a:lnTo>
                  <a:lnTo>
                    <a:pt x="762" y="4108"/>
                  </a:lnTo>
                  <a:lnTo>
                    <a:pt x="953" y="4271"/>
                  </a:lnTo>
                  <a:lnTo>
                    <a:pt x="1157" y="4435"/>
                  </a:lnTo>
                  <a:lnTo>
                    <a:pt x="1374" y="4557"/>
                  </a:lnTo>
                  <a:lnTo>
                    <a:pt x="1606" y="4666"/>
                  </a:lnTo>
                  <a:lnTo>
                    <a:pt x="1850" y="4761"/>
                  </a:lnTo>
                  <a:lnTo>
                    <a:pt x="2095" y="4829"/>
                  </a:lnTo>
                  <a:lnTo>
                    <a:pt x="2354" y="4870"/>
                  </a:lnTo>
                  <a:lnTo>
                    <a:pt x="2626" y="4884"/>
                  </a:lnTo>
                  <a:lnTo>
                    <a:pt x="2775" y="4884"/>
                  </a:lnTo>
                  <a:lnTo>
                    <a:pt x="2925" y="4911"/>
                  </a:lnTo>
                  <a:lnTo>
                    <a:pt x="3075" y="4952"/>
                  </a:lnTo>
                  <a:lnTo>
                    <a:pt x="3211" y="4992"/>
                  </a:lnTo>
                  <a:lnTo>
                    <a:pt x="3333" y="5060"/>
                  </a:lnTo>
                  <a:lnTo>
                    <a:pt x="3456" y="5128"/>
                  </a:lnTo>
                  <a:lnTo>
                    <a:pt x="3578" y="5224"/>
                  </a:lnTo>
                  <a:lnTo>
                    <a:pt x="3687" y="5319"/>
                  </a:lnTo>
                  <a:lnTo>
                    <a:pt x="3782" y="5428"/>
                  </a:lnTo>
                  <a:lnTo>
                    <a:pt x="3864" y="5536"/>
                  </a:lnTo>
                  <a:lnTo>
                    <a:pt x="3945" y="5659"/>
                  </a:lnTo>
                  <a:lnTo>
                    <a:pt x="4000" y="5795"/>
                  </a:lnTo>
                  <a:lnTo>
                    <a:pt x="4054" y="5931"/>
                  </a:lnTo>
                  <a:lnTo>
                    <a:pt x="4095" y="6067"/>
                  </a:lnTo>
                  <a:lnTo>
                    <a:pt x="4109" y="6217"/>
                  </a:lnTo>
                  <a:lnTo>
                    <a:pt x="4122" y="6366"/>
                  </a:lnTo>
                  <a:lnTo>
                    <a:pt x="4122" y="12501"/>
                  </a:lnTo>
                  <a:lnTo>
                    <a:pt x="5251" y="12501"/>
                  </a:lnTo>
                  <a:lnTo>
                    <a:pt x="5251" y="6366"/>
                  </a:lnTo>
                  <a:lnTo>
                    <a:pt x="5238" y="6108"/>
                  </a:lnTo>
                  <a:lnTo>
                    <a:pt x="5197" y="5836"/>
                  </a:lnTo>
                  <a:lnTo>
                    <a:pt x="5142" y="5591"/>
                  </a:lnTo>
                  <a:lnTo>
                    <a:pt x="5047" y="5346"/>
                  </a:lnTo>
                  <a:lnTo>
                    <a:pt x="4938" y="5115"/>
                  </a:lnTo>
                  <a:lnTo>
                    <a:pt x="4802" y="4897"/>
                  </a:lnTo>
                  <a:lnTo>
                    <a:pt x="4653" y="4693"/>
                  </a:lnTo>
                  <a:lnTo>
                    <a:pt x="4489" y="4516"/>
                  </a:lnTo>
                  <a:lnTo>
                    <a:pt x="4299" y="4339"/>
                  </a:lnTo>
                  <a:lnTo>
                    <a:pt x="4095" y="4190"/>
                  </a:lnTo>
                  <a:lnTo>
                    <a:pt x="3877" y="4054"/>
                  </a:lnTo>
                  <a:lnTo>
                    <a:pt x="3646" y="3945"/>
                  </a:lnTo>
                  <a:lnTo>
                    <a:pt x="3401" y="3863"/>
                  </a:lnTo>
                  <a:lnTo>
                    <a:pt x="3156" y="3795"/>
                  </a:lnTo>
                  <a:lnTo>
                    <a:pt x="2898" y="3755"/>
                  </a:lnTo>
                  <a:lnTo>
                    <a:pt x="2626" y="3741"/>
                  </a:lnTo>
                  <a:lnTo>
                    <a:pt x="2476" y="3727"/>
                  </a:lnTo>
                  <a:lnTo>
                    <a:pt x="2327" y="3714"/>
                  </a:lnTo>
                  <a:lnTo>
                    <a:pt x="2177" y="3673"/>
                  </a:lnTo>
                  <a:lnTo>
                    <a:pt x="2041" y="3618"/>
                  </a:lnTo>
                  <a:lnTo>
                    <a:pt x="1918" y="3564"/>
                  </a:lnTo>
                  <a:lnTo>
                    <a:pt x="1796" y="3482"/>
                  </a:lnTo>
                  <a:lnTo>
                    <a:pt x="1674" y="3401"/>
                  </a:lnTo>
                  <a:lnTo>
                    <a:pt x="1565" y="3306"/>
                  </a:lnTo>
                  <a:lnTo>
                    <a:pt x="1470" y="3197"/>
                  </a:lnTo>
                  <a:lnTo>
                    <a:pt x="1388" y="3088"/>
                  </a:lnTo>
                  <a:lnTo>
                    <a:pt x="1306" y="2966"/>
                  </a:lnTo>
                  <a:lnTo>
                    <a:pt x="1252" y="2830"/>
                  </a:lnTo>
                  <a:lnTo>
                    <a:pt x="1198" y="2694"/>
                  </a:lnTo>
                  <a:lnTo>
                    <a:pt x="1157" y="2544"/>
                  </a:lnTo>
                  <a:lnTo>
                    <a:pt x="1143" y="2394"/>
                  </a:lnTo>
                  <a:lnTo>
                    <a:pt x="1130" y="2245"/>
                  </a:lnTo>
                  <a:lnTo>
                    <a:pt x="113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20;p29">
              <a:extLst>
                <a:ext uri="{FF2B5EF4-FFF2-40B4-BE49-F238E27FC236}">
                  <a16:creationId xmlns:a16="http://schemas.microsoft.com/office/drawing/2014/main" id="{C724F6AD-99E8-8A53-1BCA-0192D2D1B7E6}"/>
                </a:ext>
              </a:extLst>
            </p:cNvPr>
            <p:cNvSpPr/>
            <p:nvPr/>
          </p:nvSpPr>
          <p:spPr>
            <a:xfrm>
              <a:off x="2139841" y="2327702"/>
              <a:ext cx="133665" cy="155790"/>
            </a:xfrm>
            <a:custGeom>
              <a:avLst/>
              <a:gdLst/>
              <a:ahLst/>
              <a:cxnLst/>
              <a:rect l="l" t="t" r="r" b="b"/>
              <a:pathLst>
                <a:path w="3782" h="4408" extrusionOk="0">
                  <a:moveTo>
                    <a:pt x="2639" y="1"/>
                  </a:moveTo>
                  <a:lnTo>
                    <a:pt x="2639" y="627"/>
                  </a:lnTo>
                  <a:lnTo>
                    <a:pt x="2626" y="899"/>
                  </a:lnTo>
                  <a:lnTo>
                    <a:pt x="2599" y="1157"/>
                  </a:lnTo>
                  <a:lnTo>
                    <a:pt x="2530" y="1415"/>
                  </a:lnTo>
                  <a:lnTo>
                    <a:pt x="2435" y="1647"/>
                  </a:lnTo>
                  <a:lnTo>
                    <a:pt x="2326" y="1892"/>
                  </a:lnTo>
                  <a:lnTo>
                    <a:pt x="2190" y="2109"/>
                  </a:lnTo>
                  <a:lnTo>
                    <a:pt x="2041" y="2313"/>
                  </a:lnTo>
                  <a:lnTo>
                    <a:pt x="1864" y="2490"/>
                  </a:lnTo>
                  <a:lnTo>
                    <a:pt x="1674" y="2667"/>
                  </a:lnTo>
                  <a:lnTo>
                    <a:pt x="1469" y="2817"/>
                  </a:lnTo>
                  <a:lnTo>
                    <a:pt x="1252" y="2953"/>
                  </a:lnTo>
                  <a:lnTo>
                    <a:pt x="1021" y="3061"/>
                  </a:lnTo>
                  <a:lnTo>
                    <a:pt x="776" y="3157"/>
                  </a:lnTo>
                  <a:lnTo>
                    <a:pt x="531" y="3225"/>
                  </a:lnTo>
                  <a:lnTo>
                    <a:pt x="259" y="3265"/>
                  </a:lnTo>
                  <a:lnTo>
                    <a:pt x="0" y="3279"/>
                  </a:lnTo>
                  <a:lnTo>
                    <a:pt x="0" y="4408"/>
                  </a:lnTo>
                  <a:lnTo>
                    <a:pt x="191" y="4408"/>
                  </a:lnTo>
                  <a:lnTo>
                    <a:pt x="381" y="4394"/>
                  </a:lnTo>
                  <a:lnTo>
                    <a:pt x="572" y="4367"/>
                  </a:lnTo>
                  <a:lnTo>
                    <a:pt x="762" y="4326"/>
                  </a:lnTo>
                  <a:lnTo>
                    <a:pt x="939" y="4286"/>
                  </a:lnTo>
                  <a:lnTo>
                    <a:pt x="1116" y="4245"/>
                  </a:lnTo>
                  <a:lnTo>
                    <a:pt x="1293" y="4177"/>
                  </a:lnTo>
                  <a:lnTo>
                    <a:pt x="1469" y="4109"/>
                  </a:lnTo>
                  <a:lnTo>
                    <a:pt x="1633" y="4041"/>
                  </a:lnTo>
                  <a:lnTo>
                    <a:pt x="1796" y="3946"/>
                  </a:lnTo>
                  <a:lnTo>
                    <a:pt x="1959" y="3864"/>
                  </a:lnTo>
                  <a:lnTo>
                    <a:pt x="2109" y="3769"/>
                  </a:lnTo>
                  <a:lnTo>
                    <a:pt x="2258" y="3660"/>
                  </a:lnTo>
                  <a:lnTo>
                    <a:pt x="2408" y="3537"/>
                  </a:lnTo>
                  <a:lnTo>
                    <a:pt x="2544" y="3429"/>
                  </a:lnTo>
                  <a:lnTo>
                    <a:pt x="2667" y="3293"/>
                  </a:lnTo>
                  <a:lnTo>
                    <a:pt x="2803" y="3170"/>
                  </a:lnTo>
                  <a:lnTo>
                    <a:pt x="2911" y="3034"/>
                  </a:lnTo>
                  <a:lnTo>
                    <a:pt x="3034" y="2885"/>
                  </a:lnTo>
                  <a:lnTo>
                    <a:pt x="3129" y="2735"/>
                  </a:lnTo>
                  <a:lnTo>
                    <a:pt x="3238" y="2585"/>
                  </a:lnTo>
                  <a:lnTo>
                    <a:pt x="3319" y="2422"/>
                  </a:lnTo>
                  <a:lnTo>
                    <a:pt x="3415" y="2259"/>
                  </a:lnTo>
                  <a:lnTo>
                    <a:pt x="3483" y="2096"/>
                  </a:lnTo>
                  <a:lnTo>
                    <a:pt x="3551" y="1919"/>
                  </a:lnTo>
                  <a:lnTo>
                    <a:pt x="3605" y="1742"/>
                  </a:lnTo>
                  <a:lnTo>
                    <a:pt x="3660" y="1565"/>
                  </a:lnTo>
                  <a:lnTo>
                    <a:pt x="3700" y="1388"/>
                  </a:lnTo>
                  <a:lnTo>
                    <a:pt x="3741" y="1198"/>
                  </a:lnTo>
                  <a:lnTo>
                    <a:pt x="3768" y="1007"/>
                  </a:lnTo>
                  <a:lnTo>
                    <a:pt x="3782" y="817"/>
                  </a:lnTo>
                  <a:lnTo>
                    <a:pt x="3782" y="627"/>
                  </a:lnTo>
                  <a:lnTo>
                    <a:pt x="378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21;p29">
              <a:extLst>
                <a:ext uri="{FF2B5EF4-FFF2-40B4-BE49-F238E27FC236}">
                  <a16:creationId xmlns:a16="http://schemas.microsoft.com/office/drawing/2014/main" id="{460F4ACC-0C1E-6D9B-FF39-D4A76F5C093E}"/>
                </a:ext>
              </a:extLst>
            </p:cNvPr>
            <p:cNvSpPr/>
            <p:nvPr/>
          </p:nvSpPr>
          <p:spPr>
            <a:xfrm>
              <a:off x="1591779" y="1921470"/>
              <a:ext cx="503383" cy="187068"/>
            </a:xfrm>
            <a:custGeom>
              <a:avLst/>
              <a:gdLst/>
              <a:ahLst/>
              <a:cxnLst/>
              <a:rect l="l" t="t" r="r" b="b"/>
              <a:pathLst>
                <a:path w="14243" h="5293" extrusionOk="0">
                  <a:moveTo>
                    <a:pt x="0" y="1"/>
                  </a:moveTo>
                  <a:lnTo>
                    <a:pt x="0" y="1130"/>
                  </a:lnTo>
                  <a:lnTo>
                    <a:pt x="8937" y="1130"/>
                  </a:lnTo>
                  <a:lnTo>
                    <a:pt x="9155" y="1143"/>
                  </a:lnTo>
                  <a:lnTo>
                    <a:pt x="9373" y="1157"/>
                  </a:lnTo>
                  <a:lnTo>
                    <a:pt x="9577" y="1184"/>
                  </a:lnTo>
                  <a:lnTo>
                    <a:pt x="9781" y="1211"/>
                  </a:lnTo>
                  <a:lnTo>
                    <a:pt x="9985" y="1266"/>
                  </a:lnTo>
                  <a:lnTo>
                    <a:pt x="10175" y="1320"/>
                  </a:lnTo>
                  <a:lnTo>
                    <a:pt x="10379" y="1388"/>
                  </a:lnTo>
                  <a:lnTo>
                    <a:pt x="10570" y="1456"/>
                  </a:lnTo>
                  <a:lnTo>
                    <a:pt x="10746" y="1538"/>
                  </a:lnTo>
                  <a:lnTo>
                    <a:pt x="10923" y="1633"/>
                  </a:lnTo>
                  <a:lnTo>
                    <a:pt x="11100" y="1742"/>
                  </a:lnTo>
                  <a:lnTo>
                    <a:pt x="11277" y="1837"/>
                  </a:lnTo>
                  <a:lnTo>
                    <a:pt x="11440" y="1959"/>
                  </a:lnTo>
                  <a:lnTo>
                    <a:pt x="11590" y="2082"/>
                  </a:lnTo>
                  <a:lnTo>
                    <a:pt x="11739" y="2218"/>
                  </a:lnTo>
                  <a:lnTo>
                    <a:pt x="11889" y="2354"/>
                  </a:lnTo>
                  <a:lnTo>
                    <a:pt x="12025" y="2504"/>
                  </a:lnTo>
                  <a:lnTo>
                    <a:pt x="12161" y="2653"/>
                  </a:lnTo>
                  <a:lnTo>
                    <a:pt x="12284" y="2803"/>
                  </a:lnTo>
                  <a:lnTo>
                    <a:pt x="12392" y="2966"/>
                  </a:lnTo>
                  <a:lnTo>
                    <a:pt x="12501" y="3143"/>
                  </a:lnTo>
                  <a:lnTo>
                    <a:pt x="12610" y="3320"/>
                  </a:lnTo>
                  <a:lnTo>
                    <a:pt x="12705" y="3497"/>
                  </a:lnTo>
                  <a:lnTo>
                    <a:pt x="12787" y="3673"/>
                  </a:lnTo>
                  <a:lnTo>
                    <a:pt x="12855" y="3864"/>
                  </a:lnTo>
                  <a:lnTo>
                    <a:pt x="12923" y="4054"/>
                  </a:lnTo>
                  <a:lnTo>
                    <a:pt x="12977" y="4258"/>
                  </a:lnTo>
                  <a:lnTo>
                    <a:pt x="13032" y="4462"/>
                  </a:lnTo>
                  <a:lnTo>
                    <a:pt x="13059" y="4666"/>
                  </a:lnTo>
                  <a:lnTo>
                    <a:pt x="13086" y="4870"/>
                  </a:lnTo>
                  <a:lnTo>
                    <a:pt x="13100" y="5088"/>
                  </a:lnTo>
                  <a:lnTo>
                    <a:pt x="13113" y="5292"/>
                  </a:lnTo>
                  <a:lnTo>
                    <a:pt x="14242" y="5292"/>
                  </a:lnTo>
                  <a:lnTo>
                    <a:pt x="14242" y="5020"/>
                  </a:lnTo>
                  <a:lnTo>
                    <a:pt x="14215" y="4762"/>
                  </a:lnTo>
                  <a:lnTo>
                    <a:pt x="14188" y="4489"/>
                  </a:lnTo>
                  <a:lnTo>
                    <a:pt x="14134" y="4231"/>
                  </a:lnTo>
                  <a:lnTo>
                    <a:pt x="14079" y="3973"/>
                  </a:lnTo>
                  <a:lnTo>
                    <a:pt x="14011" y="3728"/>
                  </a:lnTo>
                  <a:lnTo>
                    <a:pt x="13930" y="3483"/>
                  </a:lnTo>
                  <a:lnTo>
                    <a:pt x="13834" y="3238"/>
                  </a:lnTo>
                  <a:lnTo>
                    <a:pt x="13725" y="3007"/>
                  </a:lnTo>
                  <a:lnTo>
                    <a:pt x="13603" y="2776"/>
                  </a:lnTo>
                  <a:lnTo>
                    <a:pt x="13481" y="2544"/>
                  </a:lnTo>
                  <a:lnTo>
                    <a:pt x="13345" y="2340"/>
                  </a:lnTo>
                  <a:lnTo>
                    <a:pt x="13195" y="2123"/>
                  </a:lnTo>
                  <a:lnTo>
                    <a:pt x="13032" y="1932"/>
                  </a:lnTo>
                  <a:lnTo>
                    <a:pt x="12869" y="1728"/>
                  </a:lnTo>
                  <a:lnTo>
                    <a:pt x="12692" y="1551"/>
                  </a:lnTo>
                  <a:lnTo>
                    <a:pt x="12501" y="1375"/>
                  </a:lnTo>
                  <a:lnTo>
                    <a:pt x="12311" y="1211"/>
                  </a:lnTo>
                  <a:lnTo>
                    <a:pt x="12120" y="1048"/>
                  </a:lnTo>
                  <a:lnTo>
                    <a:pt x="11903" y="898"/>
                  </a:lnTo>
                  <a:lnTo>
                    <a:pt x="11685" y="762"/>
                  </a:lnTo>
                  <a:lnTo>
                    <a:pt x="11467" y="640"/>
                  </a:lnTo>
                  <a:lnTo>
                    <a:pt x="11236" y="518"/>
                  </a:lnTo>
                  <a:lnTo>
                    <a:pt x="11005" y="409"/>
                  </a:lnTo>
                  <a:lnTo>
                    <a:pt x="10760" y="314"/>
                  </a:lnTo>
                  <a:lnTo>
                    <a:pt x="10515" y="232"/>
                  </a:lnTo>
                  <a:lnTo>
                    <a:pt x="10270" y="164"/>
                  </a:lnTo>
                  <a:lnTo>
                    <a:pt x="10012" y="96"/>
                  </a:lnTo>
                  <a:lnTo>
                    <a:pt x="9754" y="55"/>
                  </a:lnTo>
                  <a:lnTo>
                    <a:pt x="9481" y="28"/>
                  </a:lnTo>
                  <a:lnTo>
                    <a:pt x="920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22;p29">
              <a:extLst>
                <a:ext uri="{FF2B5EF4-FFF2-40B4-BE49-F238E27FC236}">
                  <a16:creationId xmlns:a16="http://schemas.microsoft.com/office/drawing/2014/main" id="{5834A567-653D-F8EE-EE9A-6F86BF3C9158}"/>
                </a:ext>
              </a:extLst>
            </p:cNvPr>
            <p:cNvSpPr/>
            <p:nvPr/>
          </p:nvSpPr>
          <p:spPr>
            <a:xfrm>
              <a:off x="2041765" y="1881109"/>
              <a:ext cx="298573" cy="147131"/>
            </a:xfrm>
            <a:custGeom>
              <a:avLst/>
              <a:gdLst/>
              <a:ahLst/>
              <a:cxnLst/>
              <a:rect l="l" t="t" r="r" b="b"/>
              <a:pathLst>
                <a:path w="8448" h="4163" extrusionOk="0">
                  <a:moveTo>
                    <a:pt x="7319" y="0"/>
                  </a:moveTo>
                  <a:lnTo>
                    <a:pt x="7305" y="313"/>
                  </a:lnTo>
                  <a:lnTo>
                    <a:pt x="7251" y="612"/>
                  </a:lnTo>
                  <a:lnTo>
                    <a:pt x="7183" y="898"/>
                  </a:lnTo>
                  <a:lnTo>
                    <a:pt x="7074" y="1183"/>
                  </a:lnTo>
                  <a:lnTo>
                    <a:pt x="6951" y="1442"/>
                  </a:lnTo>
                  <a:lnTo>
                    <a:pt x="6802" y="1687"/>
                  </a:lnTo>
                  <a:lnTo>
                    <a:pt x="6625" y="1932"/>
                  </a:lnTo>
                  <a:lnTo>
                    <a:pt x="6421" y="2136"/>
                  </a:lnTo>
                  <a:lnTo>
                    <a:pt x="6217" y="2340"/>
                  </a:lnTo>
                  <a:lnTo>
                    <a:pt x="5986" y="2517"/>
                  </a:lnTo>
                  <a:lnTo>
                    <a:pt x="5727" y="2666"/>
                  </a:lnTo>
                  <a:lnTo>
                    <a:pt x="5469" y="2789"/>
                  </a:lnTo>
                  <a:lnTo>
                    <a:pt x="5183" y="2897"/>
                  </a:lnTo>
                  <a:lnTo>
                    <a:pt x="4897" y="2965"/>
                  </a:lnTo>
                  <a:lnTo>
                    <a:pt x="4598" y="3006"/>
                  </a:lnTo>
                  <a:lnTo>
                    <a:pt x="4285" y="3033"/>
                  </a:lnTo>
                  <a:lnTo>
                    <a:pt x="0" y="3033"/>
                  </a:lnTo>
                  <a:lnTo>
                    <a:pt x="0" y="4162"/>
                  </a:lnTo>
                  <a:lnTo>
                    <a:pt x="4503" y="4162"/>
                  </a:lnTo>
                  <a:lnTo>
                    <a:pt x="4707" y="4149"/>
                  </a:lnTo>
                  <a:lnTo>
                    <a:pt x="4925" y="4122"/>
                  </a:lnTo>
                  <a:lnTo>
                    <a:pt x="5129" y="4081"/>
                  </a:lnTo>
                  <a:lnTo>
                    <a:pt x="5333" y="4026"/>
                  </a:lnTo>
                  <a:lnTo>
                    <a:pt x="5523" y="3972"/>
                  </a:lnTo>
                  <a:lnTo>
                    <a:pt x="5714" y="3918"/>
                  </a:lnTo>
                  <a:lnTo>
                    <a:pt x="5904" y="3836"/>
                  </a:lnTo>
                  <a:lnTo>
                    <a:pt x="6094" y="3754"/>
                  </a:lnTo>
                  <a:lnTo>
                    <a:pt x="6271" y="3659"/>
                  </a:lnTo>
                  <a:lnTo>
                    <a:pt x="6448" y="3564"/>
                  </a:lnTo>
                  <a:lnTo>
                    <a:pt x="6611" y="3455"/>
                  </a:lnTo>
                  <a:lnTo>
                    <a:pt x="6775" y="3333"/>
                  </a:lnTo>
                  <a:lnTo>
                    <a:pt x="6938" y="3210"/>
                  </a:lnTo>
                  <a:lnTo>
                    <a:pt x="7087" y="3088"/>
                  </a:lnTo>
                  <a:lnTo>
                    <a:pt x="7237" y="2938"/>
                  </a:lnTo>
                  <a:lnTo>
                    <a:pt x="7373" y="2802"/>
                  </a:lnTo>
                  <a:lnTo>
                    <a:pt x="7496" y="2653"/>
                  </a:lnTo>
                  <a:lnTo>
                    <a:pt x="7618" y="2489"/>
                  </a:lnTo>
                  <a:lnTo>
                    <a:pt x="7740" y="2326"/>
                  </a:lnTo>
                  <a:lnTo>
                    <a:pt x="7849" y="2163"/>
                  </a:lnTo>
                  <a:lnTo>
                    <a:pt x="7944" y="1986"/>
                  </a:lnTo>
                  <a:lnTo>
                    <a:pt x="8040" y="1809"/>
                  </a:lnTo>
                  <a:lnTo>
                    <a:pt x="8121" y="1619"/>
                  </a:lnTo>
                  <a:lnTo>
                    <a:pt x="8203" y="1428"/>
                  </a:lnTo>
                  <a:lnTo>
                    <a:pt x="8257" y="1238"/>
                  </a:lnTo>
                  <a:lnTo>
                    <a:pt x="8325" y="1034"/>
                  </a:lnTo>
                  <a:lnTo>
                    <a:pt x="8366" y="843"/>
                  </a:lnTo>
                  <a:lnTo>
                    <a:pt x="8407" y="639"/>
                  </a:lnTo>
                  <a:lnTo>
                    <a:pt x="8434" y="422"/>
                  </a:lnTo>
                  <a:lnTo>
                    <a:pt x="8448" y="218"/>
                  </a:lnTo>
                  <a:lnTo>
                    <a:pt x="844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23;p29">
              <a:extLst>
                <a:ext uri="{FF2B5EF4-FFF2-40B4-BE49-F238E27FC236}">
                  <a16:creationId xmlns:a16="http://schemas.microsoft.com/office/drawing/2014/main" id="{EBE4F134-D488-F0A6-9151-3A0F344FB8FB}"/>
                </a:ext>
              </a:extLst>
            </p:cNvPr>
            <p:cNvSpPr/>
            <p:nvPr/>
          </p:nvSpPr>
          <p:spPr>
            <a:xfrm>
              <a:off x="2499456" y="2274334"/>
              <a:ext cx="140416" cy="163989"/>
            </a:xfrm>
            <a:custGeom>
              <a:avLst/>
              <a:gdLst/>
              <a:ahLst/>
              <a:cxnLst/>
              <a:rect l="l" t="t" r="r" b="b"/>
              <a:pathLst>
                <a:path w="3973" h="4640" extrusionOk="0">
                  <a:moveTo>
                    <a:pt x="0" y="1"/>
                  </a:moveTo>
                  <a:lnTo>
                    <a:pt x="0" y="667"/>
                  </a:lnTo>
                  <a:lnTo>
                    <a:pt x="0" y="871"/>
                  </a:lnTo>
                  <a:lnTo>
                    <a:pt x="14" y="1076"/>
                  </a:lnTo>
                  <a:lnTo>
                    <a:pt x="41" y="1266"/>
                  </a:lnTo>
                  <a:lnTo>
                    <a:pt x="82" y="1470"/>
                  </a:lnTo>
                  <a:lnTo>
                    <a:pt x="123" y="1660"/>
                  </a:lnTo>
                  <a:lnTo>
                    <a:pt x="177" y="1851"/>
                  </a:lnTo>
                  <a:lnTo>
                    <a:pt x="245" y="2028"/>
                  </a:lnTo>
                  <a:lnTo>
                    <a:pt x="313" y="2205"/>
                  </a:lnTo>
                  <a:lnTo>
                    <a:pt x="395" y="2381"/>
                  </a:lnTo>
                  <a:lnTo>
                    <a:pt x="476" y="2558"/>
                  </a:lnTo>
                  <a:lnTo>
                    <a:pt x="571" y="2721"/>
                  </a:lnTo>
                  <a:lnTo>
                    <a:pt x="680" y="2885"/>
                  </a:lnTo>
                  <a:lnTo>
                    <a:pt x="789" y="3048"/>
                  </a:lnTo>
                  <a:lnTo>
                    <a:pt x="912" y="3197"/>
                  </a:lnTo>
                  <a:lnTo>
                    <a:pt x="1034" y="3334"/>
                  </a:lnTo>
                  <a:lnTo>
                    <a:pt x="1170" y="3470"/>
                  </a:lnTo>
                  <a:lnTo>
                    <a:pt x="1306" y="3606"/>
                  </a:lnTo>
                  <a:lnTo>
                    <a:pt x="1442" y="3728"/>
                  </a:lnTo>
                  <a:lnTo>
                    <a:pt x="1605" y="3850"/>
                  </a:lnTo>
                  <a:lnTo>
                    <a:pt x="1755" y="3959"/>
                  </a:lnTo>
                  <a:lnTo>
                    <a:pt x="1918" y="4068"/>
                  </a:lnTo>
                  <a:lnTo>
                    <a:pt x="2081" y="4163"/>
                  </a:lnTo>
                  <a:lnTo>
                    <a:pt x="2258" y="4245"/>
                  </a:lnTo>
                  <a:lnTo>
                    <a:pt x="2435" y="4327"/>
                  </a:lnTo>
                  <a:lnTo>
                    <a:pt x="2612" y="4395"/>
                  </a:lnTo>
                  <a:lnTo>
                    <a:pt x="2789" y="4463"/>
                  </a:lnTo>
                  <a:lnTo>
                    <a:pt x="2979" y="4517"/>
                  </a:lnTo>
                  <a:lnTo>
                    <a:pt x="3170" y="4558"/>
                  </a:lnTo>
                  <a:lnTo>
                    <a:pt x="3374" y="4599"/>
                  </a:lnTo>
                  <a:lnTo>
                    <a:pt x="3564" y="4626"/>
                  </a:lnTo>
                  <a:lnTo>
                    <a:pt x="3768" y="4639"/>
                  </a:lnTo>
                  <a:lnTo>
                    <a:pt x="3972" y="4639"/>
                  </a:lnTo>
                  <a:lnTo>
                    <a:pt x="3972" y="3510"/>
                  </a:lnTo>
                  <a:lnTo>
                    <a:pt x="3686" y="3497"/>
                  </a:lnTo>
                  <a:lnTo>
                    <a:pt x="3401" y="3442"/>
                  </a:lnTo>
                  <a:lnTo>
                    <a:pt x="3129" y="3374"/>
                  </a:lnTo>
                  <a:lnTo>
                    <a:pt x="2870" y="3279"/>
                  </a:lnTo>
                  <a:lnTo>
                    <a:pt x="2625" y="3157"/>
                  </a:lnTo>
                  <a:lnTo>
                    <a:pt x="2394" y="3021"/>
                  </a:lnTo>
                  <a:lnTo>
                    <a:pt x="2177" y="2857"/>
                  </a:lnTo>
                  <a:lnTo>
                    <a:pt x="1973" y="2667"/>
                  </a:lnTo>
                  <a:lnTo>
                    <a:pt x="1782" y="2477"/>
                  </a:lnTo>
                  <a:lnTo>
                    <a:pt x="1619" y="2245"/>
                  </a:lnTo>
                  <a:lnTo>
                    <a:pt x="1483" y="2014"/>
                  </a:lnTo>
                  <a:lnTo>
                    <a:pt x="1360" y="1769"/>
                  </a:lnTo>
                  <a:lnTo>
                    <a:pt x="1265" y="1511"/>
                  </a:lnTo>
                  <a:lnTo>
                    <a:pt x="1197" y="1239"/>
                  </a:lnTo>
                  <a:lnTo>
                    <a:pt x="1156" y="953"/>
                  </a:lnTo>
                  <a:lnTo>
                    <a:pt x="1129" y="667"/>
                  </a:lnTo>
                  <a:lnTo>
                    <a:pt x="112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24;p29">
              <a:extLst>
                <a:ext uri="{FF2B5EF4-FFF2-40B4-BE49-F238E27FC236}">
                  <a16:creationId xmlns:a16="http://schemas.microsoft.com/office/drawing/2014/main" id="{B0A14B9D-737B-3EEE-B4C0-B0A5D6FD1D5B}"/>
                </a:ext>
              </a:extLst>
            </p:cNvPr>
            <p:cNvSpPr/>
            <p:nvPr/>
          </p:nvSpPr>
          <p:spPr>
            <a:xfrm>
              <a:off x="2457610" y="1856086"/>
              <a:ext cx="175511" cy="140416"/>
            </a:xfrm>
            <a:custGeom>
              <a:avLst/>
              <a:gdLst/>
              <a:ahLst/>
              <a:cxnLst/>
              <a:rect l="l" t="t" r="r" b="b"/>
              <a:pathLst>
                <a:path w="4966" h="3973" extrusionOk="0">
                  <a:moveTo>
                    <a:pt x="3837" y="1"/>
                  </a:moveTo>
                  <a:lnTo>
                    <a:pt x="3823" y="286"/>
                  </a:lnTo>
                  <a:lnTo>
                    <a:pt x="3782" y="572"/>
                  </a:lnTo>
                  <a:lnTo>
                    <a:pt x="3701" y="844"/>
                  </a:lnTo>
                  <a:lnTo>
                    <a:pt x="3605" y="1103"/>
                  </a:lnTo>
                  <a:lnTo>
                    <a:pt x="3497" y="1347"/>
                  </a:lnTo>
                  <a:lnTo>
                    <a:pt x="3347" y="1579"/>
                  </a:lnTo>
                  <a:lnTo>
                    <a:pt x="3184" y="1810"/>
                  </a:lnTo>
                  <a:lnTo>
                    <a:pt x="3007" y="2000"/>
                  </a:lnTo>
                  <a:lnTo>
                    <a:pt x="2803" y="2191"/>
                  </a:lnTo>
                  <a:lnTo>
                    <a:pt x="2585" y="2354"/>
                  </a:lnTo>
                  <a:lnTo>
                    <a:pt x="2340" y="2490"/>
                  </a:lnTo>
                  <a:lnTo>
                    <a:pt x="2096" y="2612"/>
                  </a:lnTo>
                  <a:lnTo>
                    <a:pt x="1837" y="2708"/>
                  </a:lnTo>
                  <a:lnTo>
                    <a:pt x="1565" y="2776"/>
                  </a:lnTo>
                  <a:lnTo>
                    <a:pt x="1279" y="2830"/>
                  </a:lnTo>
                  <a:lnTo>
                    <a:pt x="994" y="2844"/>
                  </a:lnTo>
                  <a:lnTo>
                    <a:pt x="1" y="2844"/>
                  </a:lnTo>
                  <a:lnTo>
                    <a:pt x="1" y="3973"/>
                  </a:lnTo>
                  <a:lnTo>
                    <a:pt x="1198" y="3973"/>
                  </a:lnTo>
                  <a:lnTo>
                    <a:pt x="1402" y="3959"/>
                  </a:lnTo>
                  <a:lnTo>
                    <a:pt x="1606" y="3932"/>
                  </a:lnTo>
                  <a:lnTo>
                    <a:pt x="1796" y="3891"/>
                  </a:lnTo>
                  <a:lnTo>
                    <a:pt x="1987" y="3850"/>
                  </a:lnTo>
                  <a:lnTo>
                    <a:pt x="2177" y="3796"/>
                  </a:lnTo>
                  <a:lnTo>
                    <a:pt x="2354" y="3728"/>
                  </a:lnTo>
                  <a:lnTo>
                    <a:pt x="2544" y="3660"/>
                  </a:lnTo>
                  <a:lnTo>
                    <a:pt x="2721" y="3578"/>
                  </a:lnTo>
                  <a:lnTo>
                    <a:pt x="2884" y="3497"/>
                  </a:lnTo>
                  <a:lnTo>
                    <a:pt x="3061" y="3401"/>
                  </a:lnTo>
                  <a:lnTo>
                    <a:pt x="3211" y="3293"/>
                  </a:lnTo>
                  <a:lnTo>
                    <a:pt x="3374" y="3184"/>
                  </a:lnTo>
                  <a:lnTo>
                    <a:pt x="3524" y="3061"/>
                  </a:lnTo>
                  <a:lnTo>
                    <a:pt x="3673" y="2939"/>
                  </a:lnTo>
                  <a:lnTo>
                    <a:pt x="3809" y="2803"/>
                  </a:lnTo>
                  <a:lnTo>
                    <a:pt x="3932" y="2667"/>
                  </a:lnTo>
                  <a:lnTo>
                    <a:pt x="4068" y="2531"/>
                  </a:lnTo>
                  <a:lnTo>
                    <a:pt x="4177" y="2381"/>
                  </a:lnTo>
                  <a:lnTo>
                    <a:pt x="4286" y="2218"/>
                  </a:lnTo>
                  <a:lnTo>
                    <a:pt x="4394" y="2055"/>
                  </a:lnTo>
                  <a:lnTo>
                    <a:pt x="4490" y="1891"/>
                  </a:lnTo>
                  <a:lnTo>
                    <a:pt x="4585" y="1715"/>
                  </a:lnTo>
                  <a:lnTo>
                    <a:pt x="4653" y="1551"/>
                  </a:lnTo>
                  <a:lnTo>
                    <a:pt x="4734" y="1361"/>
                  </a:lnTo>
                  <a:lnTo>
                    <a:pt x="4789" y="1184"/>
                  </a:lnTo>
                  <a:lnTo>
                    <a:pt x="4843" y="994"/>
                  </a:lnTo>
                  <a:lnTo>
                    <a:pt x="4884" y="803"/>
                  </a:lnTo>
                  <a:lnTo>
                    <a:pt x="4925" y="599"/>
                  </a:lnTo>
                  <a:lnTo>
                    <a:pt x="4952" y="409"/>
                  </a:lnTo>
                  <a:lnTo>
                    <a:pt x="4966" y="205"/>
                  </a:lnTo>
                  <a:lnTo>
                    <a:pt x="496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25;p29">
              <a:extLst>
                <a:ext uri="{FF2B5EF4-FFF2-40B4-BE49-F238E27FC236}">
                  <a16:creationId xmlns:a16="http://schemas.microsoft.com/office/drawing/2014/main" id="{8E6D6131-3531-3C68-D7FE-5C724430A4BE}"/>
                </a:ext>
              </a:extLst>
            </p:cNvPr>
            <p:cNvSpPr/>
            <p:nvPr/>
          </p:nvSpPr>
          <p:spPr>
            <a:xfrm>
              <a:off x="2566254" y="2088784"/>
              <a:ext cx="203891" cy="39937"/>
            </a:xfrm>
            <a:custGeom>
              <a:avLst/>
              <a:gdLst/>
              <a:ahLst/>
              <a:cxnLst/>
              <a:rect l="l" t="t" r="r" b="b"/>
              <a:pathLst>
                <a:path w="5769" h="1130" extrusionOk="0">
                  <a:moveTo>
                    <a:pt x="1" y="0"/>
                  </a:moveTo>
                  <a:lnTo>
                    <a:pt x="1" y="1129"/>
                  </a:lnTo>
                  <a:lnTo>
                    <a:pt x="5768" y="1129"/>
                  </a:lnTo>
                  <a:lnTo>
                    <a:pt x="5741" y="558"/>
                  </a:lnTo>
                  <a:lnTo>
                    <a:pt x="571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26;p29">
              <a:extLst>
                <a:ext uri="{FF2B5EF4-FFF2-40B4-BE49-F238E27FC236}">
                  <a16:creationId xmlns:a16="http://schemas.microsoft.com/office/drawing/2014/main" id="{90223874-4228-0D7E-E6F3-F10B81F1AA48}"/>
                </a:ext>
              </a:extLst>
            </p:cNvPr>
            <p:cNvSpPr/>
            <p:nvPr/>
          </p:nvSpPr>
          <p:spPr>
            <a:xfrm>
              <a:off x="1550427" y="1547931"/>
              <a:ext cx="197140" cy="102423"/>
            </a:xfrm>
            <a:custGeom>
              <a:avLst/>
              <a:gdLst/>
              <a:ahLst/>
              <a:cxnLst/>
              <a:rect l="l" t="t" r="r" b="b"/>
              <a:pathLst>
                <a:path w="5578" h="2898" extrusionOk="0">
                  <a:moveTo>
                    <a:pt x="2041" y="0"/>
                  </a:moveTo>
                  <a:lnTo>
                    <a:pt x="1511" y="273"/>
                  </a:lnTo>
                  <a:lnTo>
                    <a:pt x="1007" y="545"/>
                  </a:lnTo>
                  <a:lnTo>
                    <a:pt x="504" y="844"/>
                  </a:lnTo>
                  <a:lnTo>
                    <a:pt x="1" y="1143"/>
                  </a:lnTo>
                  <a:lnTo>
                    <a:pt x="2694" y="1143"/>
                  </a:lnTo>
                  <a:lnTo>
                    <a:pt x="2871" y="1157"/>
                  </a:lnTo>
                  <a:lnTo>
                    <a:pt x="3048" y="1184"/>
                  </a:lnTo>
                  <a:lnTo>
                    <a:pt x="3211" y="1225"/>
                  </a:lnTo>
                  <a:lnTo>
                    <a:pt x="3374" y="1279"/>
                  </a:lnTo>
                  <a:lnTo>
                    <a:pt x="3524" y="1361"/>
                  </a:lnTo>
                  <a:lnTo>
                    <a:pt x="3673" y="1442"/>
                  </a:lnTo>
                  <a:lnTo>
                    <a:pt x="3796" y="1538"/>
                  </a:lnTo>
                  <a:lnTo>
                    <a:pt x="3932" y="1660"/>
                  </a:lnTo>
                  <a:lnTo>
                    <a:pt x="4041" y="1782"/>
                  </a:lnTo>
                  <a:lnTo>
                    <a:pt x="4136" y="1918"/>
                  </a:lnTo>
                  <a:lnTo>
                    <a:pt x="4231" y="2054"/>
                  </a:lnTo>
                  <a:lnTo>
                    <a:pt x="4299" y="2218"/>
                  </a:lnTo>
                  <a:lnTo>
                    <a:pt x="4353" y="2367"/>
                  </a:lnTo>
                  <a:lnTo>
                    <a:pt x="4408" y="2544"/>
                  </a:lnTo>
                  <a:lnTo>
                    <a:pt x="4435" y="2721"/>
                  </a:lnTo>
                  <a:lnTo>
                    <a:pt x="4435" y="2898"/>
                  </a:lnTo>
                  <a:lnTo>
                    <a:pt x="5578" y="2898"/>
                  </a:lnTo>
                  <a:lnTo>
                    <a:pt x="5564" y="2599"/>
                  </a:lnTo>
                  <a:lnTo>
                    <a:pt x="5510" y="2313"/>
                  </a:lnTo>
                  <a:lnTo>
                    <a:pt x="5442" y="2041"/>
                  </a:lnTo>
                  <a:lnTo>
                    <a:pt x="5346" y="1769"/>
                  </a:lnTo>
                  <a:lnTo>
                    <a:pt x="5224" y="1524"/>
                  </a:lnTo>
                  <a:lnTo>
                    <a:pt x="5074" y="1279"/>
                  </a:lnTo>
                  <a:lnTo>
                    <a:pt x="4911" y="1061"/>
                  </a:lnTo>
                  <a:lnTo>
                    <a:pt x="4734" y="857"/>
                  </a:lnTo>
                  <a:lnTo>
                    <a:pt x="4517" y="667"/>
                  </a:lnTo>
                  <a:lnTo>
                    <a:pt x="4299" y="504"/>
                  </a:lnTo>
                  <a:lnTo>
                    <a:pt x="4068" y="354"/>
                  </a:lnTo>
                  <a:lnTo>
                    <a:pt x="3809" y="232"/>
                  </a:lnTo>
                  <a:lnTo>
                    <a:pt x="3551" y="137"/>
                  </a:lnTo>
                  <a:lnTo>
                    <a:pt x="3265" y="69"/>
                  </a:lnTo>
                  <a:lnTo>
                    <a:pt x="2980" y="28"/>
                  </a:lnTo>
                  <a:lnTo>
                    <a:pt x="269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27;p29">
              <a:extLst>
                <a:ext uri="{FF2B5EF4-FFF2-40B4-BE49-F238E27FC236}">
                  <a16:creationId xmlns:a16="http://schemas.microsoft.com/office/drawing/2014/main" id="{09A8EC56-BAB0-6F67-6D6E-8B5C2F7C980F}"/>
                </a:ext>
              </a:extLst>
            </p:cNvPr>
            <p:cNvSpPr/>
            <p:nvPr/>
          </p:nvSpPr>
          <p:spPr>
            <a:xfrm>
              <a:off x="1335542" y="2398847"/>
              <a:ext cx="40396" cy="136599"/>
            </a:xfrm>
            <a:custGeom>
              <a:avLst/>
              <a:gdLst/>
              <a:ahLst/>
              <a:cxnLst/>
              <a:rect l="l" t="t" r="r" b="b"/>
              <a:pathLst>
                <a:path w="1143" h="3865" extrusionOk="0">
                  <a:moveTo>
                    <a:pt x="0" y="1"/>
                  </a:moveTo>
                  <a:lnTo>
                    <a:pt x="0" y="3306"/>
                  </a:lnTo>
                  <a:lnTo>
                    <a:pt x="14" y="3415"/>
                  </a:lnTo>
                  <a:lnTo>
                    <a:pt x="55" y="3524"/>
                  </a:lnTo>
                  <a:lnTo>
                    <a:pt x="109" y="3619"/>
                  </a:lnTo>
                  <a:lnTo>
                    <a:pt x="177" y="3714"/>
                  </a:lnTo>
                  <a:lnTo>
                    <a:pt x="259" y="3782"/>
                  </a:lnTo>
                  <a:lnTo>
                    <a:pt x="368" y="3823"/>
                  </a:lnTo>
                  <a:lnTo>
                    <a:pt x="476" y="3850"/>
                  </a:lnTo>
                  <a:lnTo>
                    <a:pt x="585" y="3864"/>
                  </a:lnTo>
                  <a:lnTo>
                    <a:pt x="599" y="3864"/>
                  </a:lnTo>
                  <a:lnTo>
                    <a:pt x="708" y="3850"/>
                  </a:lnTo>
                  <a:lnTo>
                    <a:pt x="816" y="3810"/>
                  </a:lnTo>
                  <a:lnTo>
                    <a:pt x="898" y="3755"/>
                  </a:lnTo>
                  <a:lnTo>
                    <a:pt x="980" y="3687"/>
                  </a:lnTo>
                  <a:lnTo>
                    <a:pt x="1048" y="3606"/>
                  </a:lnTo>
                  <a:lnTo>
                    <a:pt x="1102" y="3510"/>
                  </a:lnTo>
                  <a:lnTo>
                    <a:pt x="1129" y="3415"/>
                  </a:lnTo>
                  <a:lnTo>
                    <a:pt x="1143" y="3306"/>
                  </a:lnTo>
                  <a:lnTo>
                    <a:pt x="114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28;p29">
              <a:extLst>
                <a:ext uri="{FF2B5EF4-FFF2-40B4-BE49-F238E27FC236}">
                  <a16:creationId xmlns:a16="http://schemas.microsoft.com/office/drawing/2014/main" id="{1DDCD689-5825-155D-E916-F196745448E5}"/>
                </a:ext>
              </a:extLst>
            </p:cNvPr>
            <p:cNvSpPr/>
            <p:nvPr/>
          </p:nvSpPr>
          <p:spPr>
            <a:xfrm>
              <a:off x="1412449" y="2398847"/>
              <a:ext cx="40432" cy="136599"/>
            </a:xfrm>
            <a:custGeom>
              <a:avLst/>
              <a:gdLst/>
              <a:ahLst/>
              <a:cxnLst/>
              <a:rect l="l" t="t" r="r" b="b"/>
              <a:pathLst>
                <a:path w="1144" h="3865" extrusionOk="0">
                  <a:moveTo>
                    <a:pt x="1" y="1"/>
                  </a:moveTo>
                  <a:lnTo>
                    <a:pt x="1" y="3306"/>
                  </a:lnTo>
                  <a:lnTo>
                    <a:pt x="14" y="3415"/>
                  </a:lnTo>
                  <a:lnTo>
                    <a:pt x="55" y="3524"/>
                  </a:lnTo>
                  <a:lnTo>
                    <a:pt x="109" y="3619"/>
                  </a:lnTo>
                  <a:lnTo>
                    <a:pt x="177" y="3714"/>
                  </a:lnTo>
                  <a:lnTo>
                    <a:pt x="259" y="3782"/>
                  </a:lnTo>
                  <a:lnTo>
                    <a:pt x="368" y="3823"/>
                  </a:lnTo>
                  <a:lnTo>
                    <a:pt x="477" y="3850"/>
                  </a:lnTo>
                  <a:lnTo>
                    <a:pt x="586" y="3864"/>
                  </a:lnTo>
                  <a:lnTo>
                    <a:pt x="599" y="3864"/>
                  </a:lnTo>
                  <a:lnTo>
                    <a:pt x="708" y="3850"/>
                  </a:lnTo>
                  <a:lnTo>
                    <a:pt x="817" y="3810"/>
                  </a:lnTo>
                  <a:lnTo>
                    <a:pt x="898" y="3755"/>
                  </a:lnTo>
                  <a:lnTo>
                    <a:pt x="980" y="3687"/>
                  </a:lnTo>
                  <a:lnTo>
                    <a:pt x="1048" y="3606"/>
                  </a:lnTo>
                  <a:lnTo>
                    <a:pt x="1102" y="3510"/>
                  </a:lnTo>
                  <a:lnTo>
                    <a:pt x="1130" y="3415"/>
                  </a:lnTo>
                  <a:lnTo>
                    <a:pt x="1143" y="3306"/>
                  </a:lnTo>
                  <a:lnTo>
                    <a:pt x="114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29;p29">
              <a:extLst>
                <a:ext uri="{FF2B5EF4-FFF2-40B4-BE49-F238E27FC236}">
                  <a16:creationId xmlns:a16="http://schemas.microsoft.com/office/drawing/2014/main" id="{5DF875BC-25DD-FE7D-67FA-0C6B128BFDC5}"/>
                </a:ext>
              </a:extLst>
            </p:cNvPr>
            <p:cNvSpPr/>
            <p:nvPr/>
          </p:nvSpPr>
          <p:spPr>
            <a:xfrm>
              <a:off x="1489850" y="2398847"/>
              <a:ext cx="39937" cy="136599"/>
            </a:xfrm>
            <a:custGeom>
              <a:avLst/>
              <a:gdLst/>
              <a:ahLst/>
              <a:cxnLst/>
              <a:rect l="l" t="t" r="r" b="b"/>
              <a:pathLst>
                <a:path w="1130" h="3865" extrusionOk="0">
                  <a:moveTo>
                    <a:pt x="1" y="1"/>
                  </a:moveTo>
                  <a:lnTo>
                    <a:pt x="1" y="3306"/>
                  </a:lnTo>
                  <a:lnTo>
                    <a:pt x="1" y="3415"/>
                  </a:lnTo>
                  <a:lnTo>
                    <a:pt x="41" y="3524"/>
                  </a:lnTo>
                  <a:lnTo>
                    <a:pt x="96" y="3619"/>
                  </a:lnTo>
                  <a:lnTo>
                    <a:pt x="164" y="3714"/>
                  </a:lnTo>
                  <a:lnTo>
                    <a:pt x="259" y="3782"/>
                  </a:lnTo>
                  <a:lnTo>
                    <a:pt x="354" y="3823"/>
                  </a:lnTo>
                  <a:lnTo>
                    <a:pt x="463" y="3850"/>
                  </a:lnTo>
                  <a:lnTo>
                    <a:pt x="586" y="3864"/>
                  </a:lnTo>
                  <a:lnTo>
                    <a:pt x="694" y="3850"/>
                  </a:lnTo>
                  <a:lnTo>
                    <a:pt x="803" y="3810"/>
                  </a:lnTo>
                  <a:lnTo>
                    <a:pt x="898" y="3755"/>
                  </a:lnTo>
                  <a:lnTo>
                    <a:pt x="980" y="3687"/>
                  </a:lnTo>
                  <a:lnTo>
                    <a:pt x="1034" y="3606"/>
                  </a:lnTo>
                  <a:lnTo>
                    <a:pt x="1089" y="3510"/>
                  </a:lnTo>
                  <a:lnTo>
                    <a:pt x="1116" y="3415"/>
                  </a:lnTo>
                  <a:lnTo>
                    <a:pt x="1130" y="3306"/>
                  </a:lnTo>
                  <a:lnTo>
                    <a:pt x="113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30;p29">
              <a:extLst>
                <a:ext uri="{FF2B5EF4-FFF2-40B4-BE49-F238E27FC236}">
                  <a16:creationId xmlns:a16="http://schemas.microsoft.com/office/drawing/2014/main" id="{3434D47D-DEAB-B0B9-2F57-E28A8B2B503D}"/>
                </a:ext>
              </a:extLst>
            </p:cNvPr>
            <p:cNvSpPr/>
            <p:nvPr/>
          </p:nvSpPr>
          <p:spPr>
            <a:xfrm>
              <a:off x="1566791" y="2398847"/>
              <a:ext cx="39937" cy="136599"/>
            </a:xfrm>
            <a:custGeom>
              <a:avLst/>
              <a:gdLst/>
              <a:ahLst/>
              <a:cxnLst/>
              <a:rect l="l" t="t" r="r" b="b"/>
              <a:pathLst>
                <a:path w="1130" h="3865" extrusionOk="0">
                  <a:moveTo>
                    <a:pt x="0" y="1"/>
                  </a:moveTo>
                  <a:lnTo>
                    <a:pt x="0" y="3306"/>
                  </a:lnTo>
                  <a:lnTo>
                    <a:pt x="14" y="3415"/>
                  </a:lnTo>
                  <a:lnTo>
                    <a:pt x="41" y="3524"/>
                  </a:lnTo>
                  <a:lnTo>
                    <a:pt x="95" y="3619"/>
                  </a:lnTo>
                  <a:lnTo>
                    <a:pt x="163" y="3714"/>
                  </a:lnTo>
                  <a:lnTo>
                    <a:pt x="259" y="3782"/>
                  </a:lnTo>
                  <a:lnTo>
                    <a:pt x="354" y="3823"/>
                  </a:lnTo>
                  <a:lnTo>
                    <a:pt x="463" y="3850"/>
                  </a:lnTo>
                  <a:lnTo>
                    <a:pt x="585" y="3864"/>
                  </a:lnTo>
                  <a:lnTo>
                    <a:pt x="599" y="3864"/>
                  </a:lnTo>
                  <a:lnTo>
                    <a:pt x="707" y="3850"/>
                  </a:lnTo>
                  <a:lnTo>
                    <a:pt x="803" y="3810"/>
                  </a:lnTo>
                  <a:lnTo>
                    <a:pt x="898" y="3755"/>
                  </a:lnTo>
                  <a:lnTo>
                    <a:pt x="979" y="3687"/>
                  </a:lnTo>
                  <a:lnTo>
                    <a:pt x="1048" y="3606"/>
                  </a:lnTo>
                  <a:lnTo>
                    <a:pt x="1088" y="3510"/>
                  </a:lnTo>
                  <a:lnTo>
                    <a:pt x="1129" y="3415"/>
                  </a:lnTo>
                  <a:lnTo>
                    <a:pt x="1129" y="3306"/>
                  </a:lnTo>
                  <a:lnTo>
                    <a:pt x="112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31;p29">
              <a:extLst>
                <a:ext uri="{FF2B5EF4-FFF2-40B4-BE49-F238E27FC236}">
                  <a16:creationId xmlns:a16="http://schemas.microsoft.com/office/drawing/2014/main" id="{DA863F01-08DD-4551-0110-7B95CB61D3A6}"/>
                </a:ext>
              </a:extLst>
            </p:cNvPr>
            <p:cNvSpPr/>
            <p:nvPr/>
          </p:nvSpPr>
          <p:spPr>
            <a:xfrm>
              <a:off x="1643697" y="2398847"/>
              <a:ext cx="40432" cy="136599"/>
            </a:xfrm>
            <a:custGeom>
              <a:avLst/>
              <a:gdLst/>
              <a:ahLst/>
              <a:cxnLst/>
              <a:rect l="l" t="t" r="r" b="b"/>
              <a:pathLst>
                <a:path w="1144" h="3865" extrusionOk="0">
                  <a:moveTo>
                    <a:pt x="1" y="1"/>
                  </a:moveTo>
                  <a:lnTo>
                    <a:pt x="1" y="3306"/>
                  </a:lnTo>
                  <a:lnTo>
                    <a:pt x="14" y="3415"/>
                  </a:lnTo>
                  <a:lnTo>
                    <a:pt x="41" y="3524"/>
                  </a:lnTo>
                  <a:lnTo>
                    <a:pt x="96" y="3619"/>
                  </a:lnTo>
                  <a:lnTo>
                    <a:pt x="177" y="3714"/>
                  </a:lnTo>
                  <a:lnTo>
                    <a:pt x="259" y="3782"/>
                  </a:lnTo>
                  <a:lnTo>
                    <a:pt x="354" y="3823"/>
                  </a:lnTo>
                  <a:lnTo>
                    <a:pt x="463" y="3850"/>
                  </a:lnTo>
                  <a:lnTo>
                    <a:pt x="585" y="3864"/>
                  </a:lnTo>
                  <a:lnTo>
                    <a:pt x="599" y="3864"/>
                  </a:lnTo>
                  <a:lnTo>
                    <a:pt x="708" y="3850"/>
                  </a:lnTo>
                  <a:lnTo>
                    <a:pt x="803" y="3810"/>
                  </a:lnTo>
                  <a:lnTo>
                    <a:pt x="898" y="3755"/>
                  </a:lnTo>
                  <a:lnTo>
                    <a:pt x="980" y="3687"/>
                  </a:lnTo>
                  <a:lnTo>
                    <a:pt x="1048" y="3606"/>
                  </a:lnTo>
                  <a:lnTo>
                    <a:pt x="1089" y="3510"/>
                  </a:lnTo>
                  <a:lnTo>
                    <a:pt x="1130" y="3415"/>
                  </a:lnTo>
                  <a:lnTo>
                    <a:pt x="1143" y="3306"/>
                  </a:lnTo>
                  <a:lnTo>
                    <a:pt x="114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32;p29">
              <a:extLst>
                <a:ext uri="{FF2B5EF4-FFF2-40B4-BE49-F238E27FC236}">
                  <a16:creationId xmlns:a16="http://schemas.microsoft.com/office/drawing/2014/main" id="{E6599E91-4C13-0EBD-3BD8-942DFE8A3DFE}"/>
                </a:ext>
              </a:extLst>
            </p:cNvPr>
            <p:cNvSpPr/>
            <p:nvPr/>
          </p:nvSpPr>
          <p:spPr>
            <a:xfrm>
              <a:off x="3336447" y="4559360"/>
              <a:ext cx="1235538" cy="146671"/>
            </a:xfrm>
            <a:custGeom>
              <a:avLst/>
              <a:gdLst/>
              <a:ahLst/>
              <a:cxnLst/>
              <a:rect l="l" t="t" r="r" b="b"/>
              <a:pathLst>
                <a:path w="34959" h="4150" extrusionOk="0">
                  <a:moveTo>
                    <a:pt x="17480" y="1"/>
                  </a:moveTo>
                  <a:lnTo>
                    <a:pt x="15698" y="14"/>
                  </a:lnTo>
                  <a:lnTo>
                    <a:pt x="13957" y="42"/>
                  </a:lnTo>
                  <a:lnTo>
                    <a:pt x="12283" y="96"/>
                  </a:lnTo>
                  <a:lnTo>
                    <a:pt x="10678" y="164"/>
                  </a:lnTo>
                  <a:lnTo>
                    <a:pt x="9155" y="246"/>
                  </a:lnTo>
                  <a:lnTo>
                    <a:pt x="7713" y="354"/>
                  </a:lnTo>
                  <a:lnTo>
                    <a:pt x="6366" y="477"/>
                  </a:lnTo>
                  <a:lnTo>
                    <a:pt x="5128" y="613"/>
                  </a:lnTo>
                  <a:lnTo>
                    <a:pt x="3999" y="762"/>
                  </a:lnTo>
                  <a:lnTo>
                    <a:pt x="2993" y="912"/>
                  </a:lnTo>
                  <a:lnTo>
                    <a:pt x="2530" y="994"/>
                  </a:lnTo>
                  <a:lnTo>
                    <a:pt x="2109" y="1089"/>
                  </a:lnTo>
                  <a:lnTo>
                    <a:pt x="1728" y="1171"/>
                  </a:lnTo>
                  <a:lnTo>
                    <a:pt x="1374" y="1266"/>
                  </a:lnTo>
                  <a:lnTo>
                    <a:pt x="1061" y="1361"/>
                  </a:lnTo>
                  <a:lnTo>
                    <a:pt x="789" y="1456"/>
                  </a:lnTo>
                  <a:lnTo>
                    <a:pt x="558" y="1551"/>
                  </a:lnTo>
                  <a:lnTo>
                    <a:pt x="354" y="1660"/>
                  </a:lnTo>
                  <a:lnTo>
                    <a:pt x="204" y="1755"/>
                  </a:lnTo>
                  <a:lnTo>
                    <a:pt x="96" y="1864"/>
                  </a:lnTo>
                  <a:lnTo>
                    <a:pt x="55" y="1919"/>
                  </a:lnTo>
                  <a:lnTo>
                    <a:pt x="28" y="1973"/>
                  </a:lnTo>
                  <a:lnTo>
                    <a:pt x="14" y="2027"/>
                  </a:lnTo>
                  <a:lnTo>
                    <a:pt x="0" y="2082"/>
                  </a:lnTo>
                  <a:lnTo>
                    <a:pt x="14" y="2123"/>
                  </a:lnTo>
                  <a:lnTo>
                    <a:pt x="28" y="2177"/>
                  </a:lnTo>
                  <a:lnTo>
                    <a:pt x="55" y="2232"/>
                  </a:lnTo>
                  <a:lnTo>
                    <a:pt x="96" y="2286"/>
                  </a:lnTo>
                  <a:lnTo>
                    <a:pt x="204" y="2395"/>
                  </a:lnTo>
                  <a:lnTo>
                    <a:pt x="354" y="2490"/>
                  </a:lnTo>
                  <a:lnTo>
                    <a:pt x="558" y="2599"/>
                  </a:lnTo>
                  <a:lnTo>
                    <a:pt x="789" y="2694"/>
                  </a:lnTo>
                  <a:lnTo>
                    <a:pt x="1061" y="2789"/>
                  </a:lnTo>
                  <a:lnTo>
                    <a:pt x="1374" y="2884"/>
                  </a:lnTo>
                  <a:lnTo>
                    <a:pt x="1728" y="2980"/>
                  </a:lnTo>
                  <a:lnTo>
                    <a:pt x="2109" y="3061"/>
                  </a:lnTo>
                  <a:lnTo>
                    <a:pt x="2530" y="3156"/>
                  </a:lnTo>
                  <a:lnTo>
                    <a:pt x="2993" y="3238"/>
                  </a:lnTo>
                  <a:lnTo>
                    <a:pt x="3999" y="3401"/>
                  </a:lnTo>
                  <a:lnTo>
                    <a:pt x="5128" y="3537"/>
                  </a:lnTo>
                  <a:lnTo>
                    <a:pt x="6366" y="3673"/>
                  </a:lnTo>
                  <a:lnTo>
                    <a:pt x="7713" y="3796"/>
                  </a:lnTo>
                  <a:lnTo>
                    <a:pt x="9155" y="3905"/>
                  </a:lnTo>
                  <a:lnTo>
                    <a:pt x="10678" y="3986"/>
                  </a:lnTo>
                  <a:lnTo>
                    <a:pt x="12283" y="4054"/>
                  </a:lnTo>
                  <a:lnTo>
                    <a:pt x="13957" y="4109"/>
                  </a:lnTo>
                  <a:lnTo>
                    <a:pt x="15698" y="4136"/>
                  </a:lnTo>
                  <a:lnTo>
                    <a:pt x="17480" y="4149"/>
                  </a:lnTo>
                  <a:lnTo>
                    <a:pt x="19262" y="4136"/>
                  </a:lnTo>
                  <a:lnTo>
                    <a:pt x="21003" y="4109"/>
                  </a:lnTo>
                  <a:lnTo>
                    <a:pt x="22676" y="4054"/>
                  </a:lnTo>
                  <a:lnTo>
                    <a:pt x="24281" y="3986"/>
                  </a:lnTo>
                  <a:lnTo>
                    <a:pt x="25804" y="3905"/>
                  </a:lnTo>
                  <a:lnTo>
                    <a:pt x="27246" y="3796"/>
                  </a:lnTo>
                  <a:lnTo>
                    <a:pt x="28593" y="3673"/>
                  </a:lnTo>
                  <a:lnTo>
                    <a:pt x="29831" y="3537"/>
                  </a:lnTo>
                  <a:lnTo>
                    <a:pt x="30960" y="3401"/>
                  </a:lnTo>
                  <a:lnTo>
                    <a:pt x="31966" y="3238"/>
                  </a:lnTo>
                  <a:lnTo>
                    <a:pt x="32429" y="3156"/>
                  </a:lnTo>
                  <a:lnTo>
                    <a:pt x="32851" y="3061"/>
                  </a:lnTo>
                  <a:lnTo>
                    <a:pt x="33231" y="2980"/>
                  </a:lnTo>
                  <a:lnTo>
                    <a:pt x="33585" y="2884"/>
                  </a:lnTo>
                  <a:lnTo>
                    <a:pt x="33898" y="2789"/>
                  </a:lnTo>
                  <a:lnTo>
                    <a:pt x="34170" y="2694"/>
                  </a:lnTo>
                  <a:lnTo>
                    <a:pt x="34401" y="2599"/>
                  </a:lnTo>
                  <a:lnTo>
                    <a:pt x="34605" y="2490"/>
                  </a:lnTo>
                  <a:lnTo>
                    <a:pt x="34755" y="2395"/>
                  </a:lnTo>
                  <a:lnTo>
                    <a:pt x="34864" y="2286"/>
                  </a:lnTo>
                  <a:lnTo>
                    <a:pt x="34905" y="2232"/>
                  </a:lnTo>
                  <a:lnTo>
                    <a:pt x="34932" y="2177"/>
                  </a:lnTo>
                  <a:lnTo>
                    <a:pt x="34945" y="2123"/>
                  </a:lnTo>
                  <a:lnTo>
                    <a:pt x="34959" y="2082"/>
                  </a:lnTo>
                  <a:lnTo>
                    <a:pt x="34945" y="2027"/>
                  </a:lnTo>
                  <a:lnTo>
                    <a:pt x="34932" y="1973"/>
                  </a:lnTo>
                  <a:lnTo>
                    <a:pt x="34905" y="1919"/>
                  </a:lnTo>
                  <a:lnTo>
                    <a:pt x="34864" y="1864"/>
                  </a:lnTo>
                  <a:lnTo>
                    <a:pt x="34755" y="1755"/>
                  </a:lnTo>
                  <a:lnTo>
                    <a:pt x="34605" y="1660"/>
                  </a:lnTo>
                  <a:lnTo>
                    <a:pt x="34401" y="1551"/>
                  </a:lnTo>
                  <a:lnTo>
                    <a:pt x="34170" y="1456"/>
                  </a:lnTo>
                  <a:lnTo>
                    <a:pt x="33898" y="1361"/>
                  </a:lnTo>
                  <a:lnTo>
                    <a:pt x="33585" y="1266"/>
                  </a:lnTo>
                  <a:lnTo>
                    <a:pt x="33231" y="1171"/>
                  </a:lnTo>
                  <a:lnTo>
                    <a:pt x="32851" y="1089"/>
                  </a:lnTo>
                  <a:lnTo>
                    <a:pt x="32429" y="994"/>
                  </a:lnTo>
                  <a:lnTo>
                    <a:pt x="31966" y="912"/>
                  </a:lnTo>
                  <a:lnTo>
                    <a:pt x="30960" y="762"/>
                  </a:lnTo>
                  <a:lnTo>
                    <a:pt x="29831" y="613"/>
                  </a:lnTo>
                  <a:lnTo>
                    <a:pt x="28593" y="477"/>
                  </a:lnTo>
                  <a:lnTo>
                    <a:pt x="27246" y="354"/>
                  </a:lnTo>
                  <a:lnTo>
                    <a:pt x="25804" y="246"/>
                  </a:lnTo>
                  <a:lnTo>
                    <a:pt x="24281" y="164"/>
                  </a:lnTo>
                  <a:lnTo>
                    <a:pt x="22676" y="96"/>
                  </a:lnTo>
                  <a:lnTo>
                    <a:pt x="21003" y="42"/>
                  </a:lnTo>
                  <a:lnTo>
                    <a:pt x="19262" y="14"/>
                  </a:lnTo>
                  <a:lnTo>
                    <a:pt x="17480"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33;p29">
              <a:extLst>
                <a:ext uri="{FF2B5EF4-FFF2-40B4-BE49-F238E27FC236}">
                  <a16:creationId xmlns:a16="http://schemas.microsoft.com/office/drawing/2014/main" id="{3D9B8D78-D420-3806-05E6-B7C45AB614CD}"/>
                </a:ext>
              </a:extLst>
            </p:cNvPr>
            <p:cNvSpPr/>
            <p:nvPr/>
          </p:nvSpPr>
          <p:spPr>
            <a:xfrm>
              <a:off x="3168638" y="3276730"/>
              <a:ext cx="788491" cy="663944"/>
            </a:xfrm>
            <a:custGeom>
              <a:avLst/>
              <a:gdLst/>
              <a:ahLst/>
              <a:cxnLst/>
              <a:rect l="l" t="t" r="r" b="b"/>
              <a:pathLst>
                <a:path w="22310" h="18786" extrusionOk="0">
                  <a:moveTo>
                    <a:pt x="5864" y="0"/>
                  </a:moveTo>
                  <a:lnTo>
                    <a:pt x="5782" y="14"/>
                  </a:lnTo>
                  <a:lnTo>
                    <a:pt x="5700" y="41"/>
                  </a:lnTo>
                  <a:lnTo>
                    <a:pt x="5619" y="82"/>
                  </a:lnTo>
                  <a:lnTo>
                    <a:pt x="5551" y="136"/>
                  </a:lnTo>
                  <a:lnTo>
                    <a:pt x="5496" y="191"/>
                  </a:lnTo>
                  <a:lnTo>
                    <a:pt x="5456" y="272"/>
                  </a:lnTo>
                  <a:lnTo>
                    <a:pt x="5428" y="354"/>
                  </a:lnTo>
                  <a:lnTo>
                    <a:pt x="5428" y="449"/>
                  </a:lnTo>
                  <a:lnTo>
                    <a:pt x="5428" y="17901"/>
                  </a:lnTo>
                  <a:lnTo>
                    <a:pt x="450" y="17901"/>
                  </a:lnTo>
                  <a:lnTo>
                    <a:pt x="355" y="17915"/>
                  </a:lnTo>
                  <a:lnTo>
                    <a:pt x="273" y="17928"/>
                  </a:lnTo>
                  <a:lnTo>
                    <a:pt x="191" y="17969"/>
                  </a:lnTo>
                  <a:lnTo>
                    <a:pt x="137" y="18024"/>
                  </a:lnTo>
                  <a:lnTo>
                    <a:pt x="83" y="18092"/>
                  </a:lnTo>
                  <a:lnTo>
                    <a:pt x="42" y="18173"/>
                  </a:lnTo>
                  <a:lnTo>
                    <a:pt x="15" y="18255"/>
                  </a:lnTo>
                  <a:lnTo>
                    <a:pt x="1" y="18336"/>
                  </a:lnTo>
                  <a:lnTo>
                    <a:pt x="15" y="18432"/>
                  </a:lnTo>
                  <a:lnTo>
                    <a:pt x="42" y="18513"/>
                  </a:lnTo>
                  <a:lnTo>
                    <a:pt x="83" y="18595"/>
                  </a:lnTo>
                  <a:lnTo>
                    <a:pt x="137" y="18649"/>
                  </a:lnTo>
                  <a:lnTo>
                    <a:pt x="191" y="18704"/>
                  </a:lnTo>
                  <a:lnTo>
                    <a:pt x="273" y="18744"/>
                  </a:lnTo>
                  <a:lnTo>
                    <a:pt x="355" y="18772"/>
                  </a:lnTo>
                  <a:lnTo>
                    <a:pt x="450" y="18785"/>
                  </a:lnTo>
                  <a:lnTo>
                    <a:pt x="5864" y="18785"/>
                  </a:lnTo>
                  <a:lnTo>
                    <a:pt x="5959" y="18772"/>
                  </a:lnTo>
                  <a:lnTo>
                    <a:pt x="6041" y="18744"/>
                  </a:lnTo>
                  <a:lnTo>
                    <a:pt x="6109" y="18704"/>
                  </a:lnTo>
                  <a:lnTo>
                    <a:pt x="6177" y="18649"/>
                  </a:lnTo>
                  <a:lnTo>
                    <a:pt x="6231" y="18595"/>
                  </a:lnTo>
                  <a:lnTo>
                    <a:pt x="6272" y="18513"/>
                  </a:lnTo>
                  <a:lnTo>
                    <a:pt x="6299" y="18432"/>
                  </a:lnTo>
                  <a:lnTo>
                    <a:pt x="6313" y="18336"/>
                  </a:lnTo>
                  <a:lnTo>
                    <a:pt x="6313" y="884"/>
                  </a:lnTo>
                  <a:lnTo>
                    <a:pt x="21425" y="884"/>
                  </a:lnTo>
                  <a:lnTo>
                    <a:pt x="21425" y="4217"/>
                  </a:lnTo>
                  <a:lnTo>
                    <a:pt x="21439" y="4312"/>
                  </a:lnTo>
                  <a:lnTo>
                    <a:pt x="21466" y="4394"/>
                  </a:lnTo>
                  <a:lnTo>
                    <a:pt x="21507" y="4462"/>
                  </a:lnTo>
                  <a:lnTo>
                    <a:pt x="21561" y="4530"/>
                  </a:lnTo>
                  <a:lnTo>
                    <a:pt x="21616" y="4584"/>
                  </a:lnTo>
                  <a:lnTo>
                    <a:pt x="21697" y="4625"/>
                  </a:lnTo>
                  <a:lnTo>
                    <a:pt x="21779" y="4652"/>
                  </a:lnTo>
                  <a:lnTo>
                    <a:pt x="21874" y="4666"/>
                  </a:lnTo>
                  <a:lnTo>
                    <a:pt x="21956" y="4652"/>
                  </a:lnTo>
                  <a:lnTo>
                    <a:pt x="22037" y="4625"/>
                  </a:lnTo>
                  <a:lnTo>
                    <a:pt x="22119" y="4584"/>
                  </a:lnTo>
                  <a:lnTo>
                    <a:pt x="22187" y="4530"/>
                  </a:lnTo>
                  <a:lnTo>
                    <a:pt x="22241" y="4462"/>
                  </a:lnTo>
                  <a:lnTo>
                    <a:pt x="22282" y="4394"/>
                  </a:lnTo>
                  <a:lnTo>
                    <a:pt x="22296" y="4312"/>
                  </a:lnTo>
                  <a:lnTo>
                    <a:pt x="22309" y="4217"/>
                  </a:lnTo>
                  <a:lnTo>
                    <a:pt x="22309" y="449"/>
                  </a:lnTo>
                  <a:lnTo>
                    <a:pt x="22296" y="354"/>
                  </a:lnTo>
                  <a:lnTo>
                    <a:pt x="22282" y="272"/>
                  </a:lnTo>
                  <a:lnTo>
                    <a:pt x="22241" y="191"/>
                  </a:lnTo>
                  <a:lnTo>
                    <a:pt x="22187" y="136"/>
                  </a:lnTo>
                  <a:lnTo>
                    <a:pt x="22119" y="82"/>
                  </a:lnTo>
                  <a:lnTo>
                    <a:pt x="22037" y="41"/>
                  </a:lnTo>
                  <a:lnTo>
                    <a:pt x="21956" y="14"/>
                  </a:lnTo>
                  <a:lnTo>
                    <a:pt x="218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34;p29">
              <a:extLst>
                <a:ext uri="{FF2B5EF4-FFF2-40B4-BE49-F238E27FC236}">
                  <a16:creationId xmlns:a16="http://schemas.microsoft.com/office/drawing/2014/main" id="{00BFAA9D-75D5-E2B4-962A-BDD2DAE4F966}"/>
                </a:ext>
              </a:extLst>
            </p:cNvPr>
            <p:cNvSpPr/>
            <p:nvPr/>
          </p:nvSpPr>
          <p:spPr>
            <a:xfrm>
              <a:off x="3082119" y="3865649"/>
              <a:ext cx="118786" cy="118291"/>
            </a:xfrm>
            <a:custGeom>
              <a:avLst/>
              <a:gdLst/>
              <a:ahLst/>
              <a:cxnLst/>
              <a:rect l="l" t="t" r="r" b="b"/>
              <a:pathLst>
                <a:path w="3361" h="3347" extrusionOk="0">
                  <a:moveTo>
                    <a:pt x="1" y="0"/>
                  </a:moveTo>
                  <a:lnTo>
                    <a:pt x="1" y="3346"/>
                  </a:lnTo>
                  <a:lnTo>
                    <a:pt x="1905" y="3346"/>
                  </a:lnTo>
                  <a:lnTo>
                    <a:pt x="2055" y="3319"/>
                  </a:lnTo>
                  <a:lnTo>
                    <a:pt x="2218" y="3278"/>
                  </a:lnTo>
                  <a:lnTo>
                    <a:pt x="2367" y="3224"/>
                  </a:lnTo>
                  <a:lnTo>
                    <a:pt x="2503" y="3156"/>
                  </a:lnTo>
                  <a:lnTo>
                    <a:pt x="2639" y="3074"/>
                  </a:lnTo>
                  <a:lnTo>
                    <a:pt x="2762" y="2979"/>
                  </a:lnTo>
                  <a:lnTo>
                    <a:pt x="2884" y="2884"/>
                  </a:lnTo>
                  <a:lnTo>
                    <a:pt x="2979" y="2762"/>
                  </a:lnTo>
                  <a:lnTo>
                    <a:pt x="3075" y="2639"/>
                  </a:lnTo>
                  <a:lnTo>
                    <a:pt x="3156" y="2503"/>
                  </a:lnTo>
                  <a:lnTo>
                    <a:pt x="3224" y="2367"/>
                  </a:lnTo>
                  <a:lnTo>
                    <a:pt x="3279" y="2217"/>
                  </a:lnTo>
                  <a:lnTo>
                    <a:pt x="3320" y="2054"/>
                  </a:lnTo>
                  <a:lnTo>
                    <a:pt x="3347" y="1905"/>
                  </a:lnTo>
                  <a:lnTo>
                    <a:pt x="3360" y="1728"/>
                  </a:lnTo>
                  <a:lnTo>
                    <a:pt x="3360" y="1619"/>
                  </a:lnTo>
                  <a:lnTo>
                    <a:pt x="3347" y="1456"/>
                  </a:lnTo>
                  <a:lnTo>
                    <a:pt x="3320" y="1293"/>
                  </a:lnTo>
                  <a:lnTo>
                    <a:pt x="3279" y="1143"/>
                  </a:lnTo>
                  <a:lnTo>
                    <a:pt x="3224" y="993"/>
                  </a:lnTo>
                  <a:lnTo>
                    <a:pt x="3156" y="857"/>
                  </a:lnTo>
                  <a:lnTo>
                    <a:pt x="3075" y="721"/>
                  </a:lnTo>
                  <a:lnTo>
                    <a:pt x="2979" y="599"/>
                  </a:lnTo>
                  <a:lnTo>
                    <a:pt x="2884" y="476"/>
                  </a:lnTo>
                  <a:lnTo>
                    <a:pt x="2762" y="368"/>
                  </a:lnTo>
                  <a:lnTo>
                    <a:pt x="2639" y="286"/>
                  </a:lnTo>
                  <a:lnTo>
                    <a:pt x="2503" y="204"/>
                  </a:lnTo>
                  <a:lnTo>
                    <a:pt x="2367" y="136"/>
                  </a:lnTo>
                  <a:lnTo>
                    <a:pt x="2218" y="82"/>
                  </a:lnTo>
                  <a:lnTo>
                    <a:pt x="2055" y="41"/>
                  </a:lnTo>
                  <a:lnTo>
                    <a:pt x="1905" y="14"/>
                  </a:lnTo>
                  <a:lnTo>
                    <a:pt x="1728"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35;p29">
              <a:extLst>
                <a:ext uri="{FF2B5EF4-FFF2-40B4-BE49-F238E27FC236}">
                  <a16:creationId xmlns:a16="http://schemas.microsoft.com/office/drawing/2014/main" id="{7CB0B694-B4FE-DAE1-5782-BF9BFB5FFE50}"/>
                </a:ext>
              </a:extLst>
            </p:cNvPr>
            <p:cNvSpPr/>
            <p:nvPr/>
          </p:nvSpPr>
          <p:spPr>
            <a:xfrm>
              <a:off x="3586922" y="3474297"/>
              <a:ext cx="709147" cy="1161036"/>
            </a:xfrm>
            <a:custGeom>
              <a:avLst/>
              <a:gdLst/>
              <a:ahLst/>
              <a:cxnLst/>
              <a:rect l="l" t="t" r="r" b="b"/>
              <a:pathLst>
                <a:path w="20065" h="32851" extrusionOk="0">
                  <a:moveTo>
                    <a:pt x="1211" y="1"/>
                  </a:moveTo>
                  <a:lnTo>
                    <a:pt x="1034" y="14"/>
                  </a:lnTo>
                  <a:lnTo>
                    <a:pt x="871" y="55"/>
                  </a:lnTo>
                  <a:lnTo>
                    <a:pt x="708" y="110"/>
                  </a:lnTo>
                  <a:lnTo>
                    <a:pt x="572" y="191"/>
                  </a:lnTo>
                  <a:lnTo>
                    <a:pt x="449" y="286"/>
                  </a:lnTo>
                  <a:lnTo>
                    <a:pt x="340" y="382"/>
                  </a:lnTo>
                  <a:lnTo>
                    <a:pt x="245" y="490"/>
                  </a:lnTo>
                  <a:lnTo>
                    <a:pt x="163" y="627"/>
                  </a:lnTo>
                  <a:lnTo>
                    <a:pt x="95" y="763"/>
                  </a:lnTo>
                  <a:lnTo>
                    <a:pt x="41" y="899"/>
                  </a:lnTo>
                  <a:lnTo>
                    <a:pt x="14" y="1062"/>
                  </a:lnTo>
                  <a:lnTo>
                    <a:pt x="0" y="1211"/>
                  </a:lnTo>
                  <a:lnTo>
                    <a:pt x="0" y="31640"/>
                  </a:lnTo>
                  <a:lnTo>
                    <a:pt x="14" y="31763"/>
                  </a:lnTo>
                  <a:lnTo>
                    <a:pt x="27" y="31885"/>
                  </a:lnTo>
                  <a:lnTo>
                    <a:pt x="55" y="32008"/>
                  </a:lnTo>
                  <a:lnTo>
                    <a:pt x="95" y="32116"/>
                  </a:lnTo>
                  <a:lnTo>
                    <a:pt x="150" y="32225"/>
                  </a:lnTo>
                  <a:lnTo>
                    <a:pt x="218" y="32320"/>
                  </a:lnTo>
                  <a:lnTo>
                    <a:pt x="286" y="32416"/>
                  </a:lnTo>
                  <a:lnTo>
                    <a:pt x="354" y="32497"/>
                  </a:lnTo>
                  <a:lnTo>
                    <a:pt x="449" y="32579"/>
                  </a:lnTo>
                  <a:lnTo>
                    <a:pt x="544" y="32647"/>
                  </a:lnTo>
                  <a:lnTo>
                    <a:pt x="640" y="32701"/>
                  </a:lnTo>
                  <a:lnTo>
                    <a:pt x="748" y="32756"/>
                  </a:lnTo>
                  <a:lnTo>
                    <a:pt x="857" y="32796"/>
                  </a:lnTo>
                  <a:lnTo>
                    <a:pt x="966" y="32824"/>
                  </a:lnTo>
                  <a:lnTo>
                    <a:pt x="1088" y="32851"/>
                  </a:lnTo>
                  <a:lnTo>
                    <a:pt x="18976" y="32851"/>
                  </a:lnTo>
                  <a:lnTo>
                    <a:pt x="19098" y="32824"/>
                  </a:lnTo>
                  <a:lnTo>
                    <a:pt x="19221" y="32796"/>
                  </a:lnTo>
                  <a:lnTo>
                    <a:pt x="19330" y="32756"/>
                  </a:lnTo>
                  <a:lnTo>
                    <a:pt x="19438" y="32701"/>
                  </a:lnTo>
                  <a:lnTo>
                    <a:pt x="19534" y="32647"/>
                  </a:lnTo>
                  <a:lnTo>
                    <a:pt x="19629" y="32579"/>
                  </a:lnTo>
                  <a:lnTo>
                    <a:pt x="19710" y="32497"/>
                  </a:lnTo>
                  <a:lnTo>
                    <a:pt x="19792" y="32402"/>
                  </a:lnTo>
                  <a:lnTo>
                    <a:pt x="19860" y="32320"/>
                  </a:lnTo>
                  <a:lnTo>
                    <a:pt x="19914" y="32212"/>
                  </a:lnTo>
                  <a:lnTo>
                    <a:pt x="19969" y="32116"/>
                  </a:lnTo>
                  <a:lnTo>
                    <a:pt x="20010" y="32008"/>
                  </a:lnTo>
                  <a:lnTo>
                    <a:pt x="20037" y="31885"/>
                  </a:lnTo>
                  <a:lnTo>
                    <a:pt x="20051" y="31763"/>
                  </a:lnTo>
                  <a:lnTo>
                    <a:pt x="20064" y="31640"/>
                  </a:lnTo>
                  <a:lnTo>
                    <a:pt x="20064" y="1211"/>
                  </a:lnTo>
                  <a:lnTo>
                    <a:pt x="20051" y="1089"/>
                  </a:lnTo>
                  <a:lnTo>
                    <a:pt x="20037" y="967"/>
                  </a:lnTo>
                  <a:lnTo>
                    <a:pt x="20010" y="858"/>
                  </a:lnTo>
                  <a:lnTo>
                    <a:pt x="19969" y="749"/>
                  </a:lnTo>
                  <a:lnTo>
                    <a:pt x="19914" y="640"/>
                  </a:lnTo>
                  <a:lnTo>
                    <a:pt x="19860" y="531"/>
                  </a:lnTo>
                  <a:lnTo>
                    <a:pt x="19792" y="450"/>
                  </a:lnTo>
                  <a:lnTo>
                    <a:pt x="19710" y="354"/>
                  </a:lnTo>
                  <a:lnTo>
                    <a:pt x="19615" y="286"/>
                  </a:lnTo>
                  <a:lnTo>
                    <a:pt x="19534" y="205"/>
                  </a:lnTo>
                  <a:lnTo>
                    <a:pt x="19425" y="150"/>
                  </a:lnTo>
                  <a:lnTo>
                    <a:pt x="19330" y="96"/>
                  </a:lnTo>
                  <a:lnTo>
                    <a:pt x="19207" y="55"/>
                  </a:lnTo>
                  <a:lnTo>
                    <a:pt x="19098" y="28"/>
                  </a:lnTo>
                  <a:lnTo>
                    <a:pt x="18976" y="14"/>
                  </a:lnTo>
                  <a:lnTo>
                    <a:pt x="188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36;p29">
              <a:extLst>
                <a:ext uri="{FF2B5EF4-FFF2-40B4-BE49-F238E27FC236}">
                  <a16:creationId xmlns:a16="http://schemas.microsoft.com/office/drawing/2014/main" id="{FBF85B03-215A-4B86-0453-029563D4E3C8}"/>
                </a:ext>
              </a:extLst>
            </p:cNvPr>
            <p:cNvSpPr/>
            <p:nvPr/>
          </p:nvSpPr>
          <p:spPr>
            <a:xfrm>
              <a:off x="3751797" y="3622843"/>
              <a:ext cx="475039" cy="59199"/>
            </a:xfrm>
            <a:custGeom>
              <a:avLst/>
              <a:gdLst/>
              <a:ahLst/>
              <a:cxnLst/>
              <a:rect l="l" t="t" r="r" b="b"/>
              <a:pathLst>
                <a:path w="13441" h="1675" extrusionOk="0">
                  <a:moveTo>
                    <a:pt x="749" y="1"/>
                  </a:moveTo>
                  <a:lnTo>
                    <a:pt x="667" y="15"/>
                  </a:lnTo>
                  <a:lnTo>
                    <a:pt x="586" y="42"/>
                  </a:lnTo>
                  <a:lnTo>
                    <a:pt x="518" y="69"/>
                  </a:lnTo>
                  <a:lnTo>
                    <a:pt x="368" y="151"/>
                  </a:lnTo>
                  <a:lnTo>
                    <a:pt x="246" y="246"/>
                  </a:lnTo>
                  <a:lnTo>
                    <a:pt x="151" y="368"/>
                  </a:lnTo>
                  <a:lnTo>
                    <a:pt x="69" y="504"/>
                  </a:lnTo>
                  <a:lnTo>
                    <a:pt x="42" y="586"/>
                  </a:lnTo>
                  <a:lnTo>
                    <a:pt x="15" y="668"/>
                  </a:lnTo>
                  <a:lnTo>
                    <a:pt x="1" y="749"/>
                  </a:lnTo>
                  <a:lnTo>
                    <a:pt x="1" y="831"/>
                  </a:lnTo>
                  <a:lnTo>
                    <a:pt x="1" y="926"/>
                  </a:lnTo>
                  <a:lnTo>
                    <a:pt x="15" y="1008"/>
                  </a:lnTo>
                  <a:lnTo>
                    <a:pt x="42" y="1089"/>
                  </a:lnTo>
                  <a:lnTo>
                    <a:pt x="69" y="1157"/>
                  </a:lnTo>
                  <a:lnTo>
                    <a:pt x="151" y="1307"/>
                  </a:lnTo>
                  <a:lnTo>
                    <a:pt x="246" y="1429"/>
                  </a:lnTo>
                  <a:lnTo>
                    <a:pt x="368" y="1524"/>
                  </a:lnTo>
                  <a:lnTo>
                    <a:pt x="518" y="1606"/>
                  </a:lnTo>
                  <a:lnTo>
                    <a:pt x="586" y="1633"/>
                  </a:lnTo>
                  <a:lnTo>
                    <a:pt x="667" y="1647"/>
                  </a:lnTo>
                  <a:lnTo>
                    <a:pt x="749" y="1660"/>
                  </a:lnTo>
                  <a:lnTo>
                    <a:pt x="831" y="1674"/>
                  </a:lnTo>
                  <a:lnTo>
                    <a:pt x="12611" y="1674"/>
                  </a:lnTo>
                  <a:lnTo>
                    <a:pt x="12692" y="1660"/>
                  </a:lnTo>
                  <a:lnTo>
                    <a:pt x="12774" y="1647"/>
                  </a:lnTo>
                  <a:lnTo>
                    <a:pt x="12855" y="1633"/>
                  </a:lnTo>
                  <a:lnTo>
                    <a:pt x="12937" y="1606"/>
                  </a:lnTo>
                  <a:lnTo>
                    <a:pt x="13073" y="1524"/>
                  </a:lnTo>
                  <a:lnTo>
                    <a:pt x="13195" y="1429"/>
                  </a:lnTo>
                  <a:lnTo>
                    <a:pt x="13304" y="1307"/>
                  </a:lnTo>
                  <a:lnTo>
                    <a:pt x="13386" y="1157"/>
                  </a:lnTo>
                  <a:lnTo>
                    <a:pt x="13413" y="1089"/>
                  </a:lnTo>
                  <a:lnTo>
                    <a:pt x="13427" y="1008"/>
                  </a:lnTo>
                  <a:lnTo>
                    <a:pt x="13440" y="926"/>
                  </a:lnTo>
                  <a:lnTo>
                    <a:pt x="13440" y="831"/>
                  </a:lnTo>
                  <a:lnTo>
                    <a:pt x="13440" y="749"/>
                  </a:lnTo>
                  <a:lnTo>
                    <a:pt x="13427" y="668"/>
                  </a:lnTo>
                  <a:lnTo>
                    <a:pt x="13413" y="586"/>
                  </a:lnTo>
                  <a:lnTo>
                    <a:pt x="13386" y="504"/>
                  </a:lnTo>
                  <a:lnTo>
                    <a:pt x="13304" y="368"/>
                  </a:lnTo>
                  <a:lnTo>
                    <a:pt x="13195" y="246"/>
                  </a:lnTo>
                  <a:lnTo>
                    <a:pt x="13073" y="151"/>
                  </a:lnTo>
                  <a:lnTo>
                    <a:pt x="12937" y="69"/>
                  </a:lnTo>
                  <a:lnTo>
                    <a:pt x="12855" y="42"/>
                  </a:lnTo>
                  <a:lnTo>
                    <a:pt x="12774" y="15"/>
                  </a:lnTo>
                  <a:lnTo>
                    <a:pt x="12692" y="1"/>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37;p29">
              <a:extLst>
                <a:ext uri="{FF2B5EF4-FFF2-40B4-BE49-F238E27FC236}">
                  <a16:creationId xmlns:a16="http://schemas.microsoft.com/office/drawing/2014/main" id="{975951B5-8C53-5574-6A93-E0610C73008F}"/>
                </a:ext>
              </a:extLst>
            </p:cNvPr>
            <p:cNvSpPr/>
            <p:nvPr/>
          </p:nvSpPr>
          <p:spPr>
            <a:xfrm>
              <a:off x="3751797" y="3757005"/>
              <a:ext cx="475039" cy="59163"/>
            </a:xfrm>
            <a:custGeom>
              <a:avLst/>
              <a:gdLst/>
              <a:ahLst/>
              <a:cxnLst/>
              <a:rect l="l" t="t" r="r" b="b"/>
              <a:pathLst>
                <a:path w="13441" h="1674" extrusionOk="0">
                  <a:moveTo>
                    <a:pt x="749" y="0"/>
                  </a:moveTo>
                  <a:lnTo>
                    <a:pt x="667" y="14"/>
                  </a:lnTo>
                  <a:lnTo>
                    <a:pt x="586" y="41"/>
                  </a:lnTo>
                  <a:lnTo>
                    <a:pt x="518" y="68"/>
                  </a:lnTo>
                  <a:lnTo>
                    <a:pt x="368" y="150"/>
                  </a:lnTo>
                  <a:lnTo>
                    <a:pt x="246" y="245"/>
                  </a:lnTo>
                  <a:lnTo>
                    <a:pt x="151" y="367"/>
                  </a:lnTo>
                  <a:lnTo>
                    <a:pt x="69" y="517"/>
                  </a:lnTo>
                  <a:lnTo>
                    <a:pt x="42" y="585"/>
                  </a:lnTo>
                  <a:lnTo>
                    <a:pt x="15" y="667"/>
                  </a:lnTo>
                  <a:lnTo>
                    <a:pt x="1" y="748"/>
                  </a:lnTo>
                  <a:lnTo>
                    <a:pt x="1" y="830"/>
                  </a:lnTo>
                  <a:lnTo>
                    <a:pt x="1" y="925"/>
                  </a:lnTo>
                  <a:lnTo>
                    <a:pt x="15" y="1007"/>
                  </a:lnTo>
                  <a:lnTo>
                    <a:pt x="42" y="1088"/>
                  </a:lnTo>
                  <a:lnTo>
                    <a:pt x="69" y="1156"/>
                  </a:lnTo>
                  <a:lnTo>
                    <a:pt x="151" y="1306"/>
                  </a:lnTo>
                  <a:lnTo>
                    <a:pt x="246" y="1428"/>
                  </a:lnTo>
                  <a:lnTo>
                    <a:pt x="368" y="1524"/>
                  </a:lnTo>
                  <a:lnTo>
                    <a:pt x="518" y="1605"/>
                  </a:lnTo>
                  <a:lnTo>
                    <a:pt x="586" y="1632"/>
                  </a:lnTo>
                  <a:lnTo>
                    <a:pt x="667" y="1646"/>
                  </a:lnTo>
                  <a:lnTo>
                    <a:pt x="749" y="1660"/>
                  </a:lnTo>
                  <a:lnTo>
                    <a:pt x="831" y="1673"/>
                  </a:lnTo>
                  <a:lnTo>
                    <a:pt x="12611" y="1673"/>
                  </a:lnTo>
                  <a:lnTo>
                    <a:pt x="12692" y="1660"/>
                  </a:lnTo>
                  <a:lnTo>
                    <a:pt x="12774" y="1646"/>
                  </a:lnTo>
                  <a:lnTo>
                    <a:pt x="12855" y="1632"/>
                  </a:lnTo>
                  <a:lnTo>
                    <a:pt x="12937" y="1605"/>
                  </a:lnTo>
                  <a:lnTo>
                    <a:pt x="13073" y="1524"/>
                  </a:lnTo>
                  <a:lnTo>
                    <a:pt x="13195" y="1428"/>
                  </a:lnTo>
                  <a:lnTo>
                    <a:pt x="13304" y="1306"/>
                  </a:lnTo>
                  <a:lnTo>
                    <a:pt x="13386" y="1156"/>
                  </a:lnTo>
                  <a:lnTo>
                    <a:pt x="13413" y="1088"/>
                  </a:lnTo>
                  <a:lnTo>
                    <a:pt x="13427" y="1007"/>
                  </a:lnTo>
                  <a:lnTo>
                    <a:pt x="13440" y="925"/>
                  </a:lnTo>
                  <a:lnTo>
                    <a:pt x="13440" y="830"/>
                  </a:lnTo>
                  <a:lnTo>
                    <a:pt x="13440" y="748"/>
                  </a:lnTo>
                  <a:lnTo>
                    <a:pt x="13427" y="667"/>
                  </a:lnTo>
                  <a:lnTo>
                    <a:pt x="13413" y="585"/>
                  </a:lnTo>
                  <a:lnTo>
                    <a:pt x="13386" y="517"/>
                  </a:lnTo>
                  <a:lnTo>
                    <a:pt x="13304" y="367"/>
                  </a:lnTo>
                  <a:lnTo>
                    <a:pt x="13195" y="245"/>
                  </a:lnTo>
                  <a:lnTo>
                    <a:pt x="13073" y="150"/>
                  </a:lnTo>
                  <a:lnTo>
                    <a:pt x="12937" y="68"/>
                  </a:lnTo>
                  <a:lnTo>
                    <a:pt x="12855" y="41"/>
                  </a:lnTo>
                  <a:lnTo>
                    <a:pt x="12774" y="14"/>
                  </a:lnTo>
                  <a:lnTo>
                    <a:pt x="12692"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38;p29">
              <a:extLst>
                <a:ext uri="{FF2B5EF4-FFF2-40B4-BE49-F238E27FC236}">
                  <a16:creationId xmlns:a16="http://schemas.microsoft.com/office/drawing/2014/main" id="{C6C2AAA1-2FD5-0AE6-B459-D45A860D6277}"/>
                </a:ext>
              </a:extLst>
            </p:cNvPr>
            <p:cNvSpPr/>
            <p:nvPr/>
          </p:nvSpPr>
          <p:spPr>
            <a:xfrm>
              <a:off x="3751797" y="3891131"/>
              <a:ext cx="475039" cy="59163"/>
            </a:xfrm>
            <a:custGeom>
              <a:avLst/>
              <a:gdLst/>
              <a:ahLst/>
              <a:cxnLst/>
              <a:rect l="l" t="t" r="r" b="b"/>
              <a:pathLst>
                <a:path w="13441" h="1674" extrusionOk="0">
                  <a:moveTo>
                    <a:pt x="831" y="0"/>
                  </a:moveTo>
                  <a:lnTo>
                    <a:pt x="749" y="14"/>
                  </a:lnTo>
                  <a:lnTo>
                    <a:pt x="667" y="27"/>
                  </a:lnTo>
                  <a:lnTo>
                    <a:pt x="586" y="41"/>
                  </a:lnTo>
                  <a:lnTo>
                    <a:pt x="518" y="68"/>
                  </a:lnTo>
                  <a:lnTo>
                    <a:pt x="368" y="150"/>
                  </a:lnTo>
                  <a:lnTo>
                    <a:pt x="246" y="245"/>
                  </a:lnTo>
                  <a:lnTo>
                    <a:pt x="151" y="367"/>
                  </a:lnTo>
                  <a:lnTo>
                    <a:pt x="69" y="517"/>
                  </a:lnTo>
                  <a:lnTo>
                    <a:pt x="42" y="585"/>
                  </a:lnTo>
                  <a:lnTo>
                    <a:pt x="15" y="667"/>
                  </a:lnTo>
                  <a:lnTo>
                    <a:pt x="1" y="748"/>
                  </a:lnTo>
                  <a:lnTo>
                    <a:pt x="1" y="844"/>
                  </a:lnTo>
                  <a:lnTo>
                    <a:pt x="1" y="925"/>
                  </a:lnTo>
                  <a:lnTo>
                    <a:pt x="15" y="1007"/>
                  </a:lnTo>
                  <a:lnTo>
                    <a:pt x="42" y="1088"/>
                  </a:lnTo>
                  <a:lnTo>
                    <a:pt x="69" y="1156"/>
                  </a:lnTo>
                  <a:lnTo>
                    <a:pt x="151" y="1306"/>
                  </a:lnTo>
                  <a:lnTo>
                    <a:pt x="246" y="1428"/>
                  </a:lnTo>
                  <a:lnTo>
                    <a:pt x="368" y="1524"/>
                  </a:lnTo>
                  <a:lnTo>
                    <a:pt x="518" y="1605"/>
                  </a:lnTo>
                  <a:lnTo>
                    <a:pt x="586" y="1632"/>
                  </a:lnTo>
                  <a:lnTo>
                    <a:pt x="667" y="1660"/>
                  </a:lnTo>
                  <a:lnTo>
                    <a:pt x="749" y="1673"/>
                  </a:lnTo>
                  <a:lnTo>
                    <a:pt x="12692" y="1673"/>
                  </a:lnTo>
                  <a:lnTo>
                    <a:pt x="12774" y="1660"/>
                  </a:lnTo>
                  <a:lnTo>
                    <a:pt x="12855" y="1632"/>
                  </a:lnTo>
                  <a:lnTo>
                    <a:pt x="12937" y="1605"/>
                  </a:lnTo>
                  <a:lnTo>
                    <a:pt x="13073" y="1524"/>
                  </a:lnTo>
                  <a:lnTo>
                    <a:pt x="13195" y="1428"/>
                  </a:lnTo>
                  <a:lnTo>
                    <a:pt x="13304" y="1306"/>
                  </a:lnTo>
                  <a:lnTo>
                    <a:pt x="13386" y="1156"/>
                  </a:lnTo>
                  <a:lnTo>
                    <a:pt x="13413" y="1088"/>
                  </a:lnTo>
                  <a:lnTo>
                    <a:pt x="13427" y="1007"/>
                  </a:lnTo>
                  <a:lnTo>
                    <a:pt x="13440" y="925"/>
                  </a:lnTo>
                  <a:lnTo>
                    <a:pt x="13440" y="844"/>
                  </a:lnTo>
                  <a:lnTo>
                    <a:pt x="13440" y="748"/>
                  </a:lnTo>
                  <a:lnTo>
                    <a:pt x="13427" y="667"/>
                  </a:lnTo>
                  <a:lnTo>
                    <a:pt x="13413" y="585"/>
                  </a:lnTo>
                  <a:lnTo>
                    <a:pt x="13386" y="517"/>
                  </a:lnTo>
                  <a:lnTo>
                    <a:pt x="13304" y="367"/>
                  </a:lnTo>
                  <a:lnTo>
                    <a:pt x="13195" y="245"/>
                  </a:lnTo>
                  <a:lnTo>
                    <a:pt x="13073" y="150"/>
                  </a:lnTo>
                  <a:lnTo>
                    <a:pt x="12937" y="68"/>
                  </a:lnTo>
                  <a:lnTo>
                    <a:pt x="12855" y="41"/>
                  </a:lnTo>
                  <a:lnTo>
                    <a:pt x="12774" y="27"/>
                  </a:lnTo>
                  <a:lnTo>
                    <a:pt x="12692" y="14"/>
                  </a:lnTo>
                  <a:lnTo>
                    <a:pt x="12611"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39;p29">
              <a:extLst>
                <a:ext uri="{FF2B5EF4-FFF2-40B4-BE49-F238E27FC236}">
                  <a16:creationId xmlns:a16="http://schemas.microsoft.com/office/drawing/2014/main" id="{7A77D2D8-6AD6-B64A-56C6-40D0CE642927}"/>
                </a:ext>
              </a:extLst>
            </p:cNvPr>
            <p:cNvSpPr/>
            <p:nvPr/>
          </p:nvSpPr>
          <p:spPr>
            <a:xfrm>
              <a:off x="3751797" y="4025258"/>
              <a:ext cx="475039" cy="59163"/>
            </a:xfrm>
            <a:custGeom>
              <a:avLst/>
              <a:gdLst/>
              <a:ahLst/>
              <a:cxnLst/>
              <a:rect l="l" t="t" r="r" b="b"/>
              <a:pathLst>
                <a:path w="13441" h="1674" extrusionOk="0">
                  <a:moveTo>
                    <a:pt x="831" y="0"/>
                  </a:moveTo>
                  <a:lnTo>
                    <a:pt x="749" y="14"/>
                  </a:lnTo>
                  <a:lnTo>
                    <a:pt x="667" y="28"/>
                  </a:lnTo>
                  <a:lnTo>
                    <a:pt x="586" y="41"/>
                  </a:lnTo>
                  <a:lnTo>
                    <a:pt x="518" y="68"/>
                  </a:lnTo>
                  <a:lnTo>
                    <a:pt x="368" y="150"/>
                  </a:lnTo>
                  <a:lnTo>
                    <a:pt x="246" y="245"/>
                  </a:lnTo>
                  <a:lnTo>
                    <a:pt x="151" y="368"/>
                  </a:lnTo>
                  <a:lnTo>
                    <a:pt x="69" y="517"/>
                  </a:lnTo>
                  <a:lnTo>
                    <a:pt x="42" y="585"/>
                  </a:lnTo>
                  <a:lnTo>
                    <a:pt x="15" y="667"/>
                  </a:lnTo>
                  <a:lnTo>
                    <a:pt x="1" y="748"/>
                  </a:lnTo>
                  <a:lnTo>
                    <a:pt x="1" y="844"/>
                  </a:lnTo>
                  <a:lnTo>
                    <a:pt x="1" y="925"/>
                  </a:lnTo>
                  <a:lnTo>
                    <a:pt x="15" y="1007"/>
                  </a:lnTo>
                  <a:lnTo>
                    <a:pt x="42" y="1089"/>
                  </a:lnTo>
                  <a:lnTo>
                    <a:pt x="69" y="1170"/>
                  </a:lnTo>
                  <a:lnTo>
                    <a:pt x="151" y="1306"/>
                  </a:lnTo>
                  <a:lnTo>
                    <a:pt x="246" y="1429"/>
                  </a:lnTo>
                  <a:lnTo>
                    <a:pt x="368" y="1537"/>
                  </a:lnTo>
                  <a:lnTo>
                    <a:pt x="518" y="1605"/>
                  </a:lnTo>
                  <a:lnTo>
                    <a:pt x="586" y="1633"/>
                  </a:lnTo>
                  <a:lnTo>
                    <a:pt x="667" y="1660"/>
                  </a:lnTo>
                  <a:lnTo>
                    <a:pt x="749" y="1673"/>
                  </a:lnTo>
                  <a:lnTo>
                    <a:pt x="12692" y="1673"/>
                  </a:lnTo>
                  <a:lnTo>
                    <a:pt x="12774" y="1660"/>
                  </a:lnTo>
                  <a:lnTo>
                    <a:pt x="12855" y="1633"/>
                  </a:lnTo>
                  <a:lnTo>
                    <a:pt x="12937" y="1605"/>
                  </a:lnTo>
                  <a:lnTo>
                    <a:pt x="13073" y="1537"/>
                  </a:lnTo>
                  <a:lnTo>
                    <a:pt x="13195" y="1429"/>
                  </a:lnTo>
                  <a:lnTo>
                    <a:pt x="13304" y="1306"/>
                  </a:lnTo>
                  <a:lnTo>
                    <a:pt x="13386" y="1170"/>
                  </a:lnTo>
                  <a:lnTo>
                    <a:pt x="13413" y="1089"/>
                  </a:lnTo>
                  <a:lnTo>
                    <a:pt x="13427" y="1007"/>
                  </a:lnTo>
                  <a:lnTo>
                    <a:pt x="13440" y="925"/>
                  </a:lnTo>
                  <a:lnTo>
                    <a:pt x="13440" y="844"/>
                  </a:lnTo>
                  <a:lnTo>
                    <a:pt x="13440" y="748"/>
                  </a:lnTo>
                  <a:lnTo>
                    <a:pt x="13427" y="667"/>
                  </a:lnTo>
                  <a:lnTo>
                    <a:pt x="13413" y="585"/>
                  </a:lnTo>
                  <a:lnTo>
                    <a:pt x="13386" y="517"/>
                  </a:lnTo>
                  <a:lnTo>
                    <a:pt x="13304" y="368"/>
                  </a:lnTo>
                  <a:lnTo>
                    <a:pt x="13195" y="245"/>
                  </a:lnTo>
                  <a:lnTo>
                    <a:pt x="13073" y="150"/>
                  </a:lnTo>
                  <a:lnTo>
                    <a:pt x="12937" y="68"/>
                  </a:lnTo>
                  <a:lnTo>
                    <a:pt x="12855" y="41"/>
                  </a:lnTo>
                  <a:lnTo>
                    <a:pt x="12774" y="28"/>
                  </a:lnTo>
                  <a:lnTo>
                    <a:pt x="12692" y="14"/>
                  </a:lnTo>
                  <a:lnTo>
                    <a:pt x="12611"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40;p29">
              <a:extLst>
                <a:ext uri="{FF2B5EF4-FFF2-40B4-BE49-F238E27FC236}">
                  <a16:creationId xmlns:a16="http://schemas.microsoft.com/office/drawing/2014/main" id="{A1FE1B78-F318-96E8-8174-741EBAE9C2F9}"/>
                </a:ext>
              </a:extLst>
            </p:cNvPr>
            <p:cNvSpPr/>
            <p:nvPr/>
          </p:nvSpPr>
          <p:spPr>
            <a:xfrm>
              <a:off x="3751797" y="4159879"/>
              <a:ext cx="475039" cy="58669"/>
            </a:xfrm>
            <a:custGeom>
              <a:avLst/>
              <a:gdLst/>
              <a:ahLst/>
              <a:cxnLst/>
              <a:rect l="l" t="t" r="r" b="b"/>
              <a:pathLst>
                <a:path w="13441" h="1660" extrusionOk="0">
                  <a:moveTo>
                    <a:pt x="749" y="0"/>
                  </a:moveTo>
                  <a:lnTo>
                    <a:pt x="667" y="14"/>
                  </a:lnTo>
                  <a:lnTo>
                    <a:pt x="586" y="27"/>
                  </a:lnTo>
                  <a:lnTo>
                    <a:pt x="518" y="54"/>
                  </a:lnTo>
                  <a:lnTo>
                    <a:pt x="368" y="136"/>
                  </a:lnTo>
                  <a:lnTo>
                    <a:pt x="246" y="245"/>
                  </a:lnTo>
                  <a:lnTo>
                    <a:pt x="151" y="367"/>
                  </a:lnTo>
                  <a:lnTo>
                    <a:pt x="69" y="503"/>
                  </a:lnTo>
                  <a:lnTo>
                    <a:pt x="42" y="585"/>
                  </a:lnTo>
                  <a:lnTo>
                    <a:pt x="15" y="653"/>
                  </a:lnTo>
                  <a:lnTo>
                    <a:pt x="1" y="748"/>
                  </a:lnTo>
                  <a:lnTo>
                    <a:pt x="1" y="830"/>
                  </a:lnTo>
                  <a:lnTo>
                    <a:pt x="1" y="911"/>
                  </a:lnTo>
                  <a:lnTo>
                    <a:pt x="15" y="993"/>
                  </a:lnTo>
                  <a:lnTo>
                    <a:pt x="42" y="1075"/>
                  </a:lnTo>
                  <a:lnTo>
                    <a:pt x="69" y="1156"/>
                  </a:lnTo>
                  <a:lnTo>
                    <a:pt x="151" y="1292"/>
                  </a:lnTo>
                  <a:lnTo>
                    <a:pt x="246" y="1415"/>
                  </a:lnTo>
                  <a:lnTo>
                    <a:pt x="368" y="1523"/>
                  </a:lnTo>
                  <a:lnTo>
                    <a:pt x="518" y="1592"/>
                  </a:lnTo>
                  <a:lnTo>
                    <a:pt x="586" y="1619"/>
                  </a:lnTo>
                  <a:lnTo>
                    <a:pt x="667" y="1646"/>
                  </a:lnTo>
                  <a:lnTo>
                    <a:pt x="749" y="1660"/>
                  </a:lnTo>
                  <a:lnTo>
                    <a:pt x="12692" y="1660"/>
                  </a:lnTo>
                  <a:lnTo>
                    <a:pt x="12774" y="1646"/>
                  </a:lnTo>
                  <a:lnTo>
                    <a:pt x="12855" y="1619"/>
                  </a:lnTo>
                  <a:lnTo>
                    <a:pt x="12937" y="1592"/>
                  </a:lnTo>
                  <a:lnTo>
                    <a:pt x="13073" y="1523"/>
                  </a:lnTo>
                  <a:lnTo>
                    <a:pt x="13195" y="1415"/>
                  </a:lnTo>
                  <a:lnTo>
                    <a:pt x="13304" y="1292"/>
                  </a:lnTo>
                  <a:lnTo>
                    <a:pt x="13386" y="1156"/>
                  </a:lnTo>
                  <a:lnTo>
                    <a:pt x="13413" y="1075"/>
                  </a:lnTo>
                  <a:lnTo>
                    <a:pt x="13427" y="993"/>
                  </a:lnTo>
                  <a:lnTo>
                    <a:pt x="13440" y="911"/>
                  </a:lnTo>
                  <a:lnTo>
                    <a:pt x="13440" y="830"/>
                  </a:lnTo>
                  <a:lnTo>
                    <a:pt x="13440" y="748"/>
                  </a:lnTo>
                  <a:lnTo>
                    <a:pt x="13427" y="653"/>
                  </a:lnTo>
                  <a:lnTo>
                    <a:pt x="13413" y="585"/>
                  </a:lnTo>
                  <a:lnTo>
                    <a:pt x="13386" y="503"/>
                  </a:lnTo>
                  <a:lnTo>
                    <a:pt x="13304" y="367"/>
                  </a:lnTo>
                  <a:lnTo>
                    <a:pt x="13195" y="245"/>
                  </a:lnTo>
                  <a:lnTo>
                    <a:pt x="13073" y="136"/>
                  </a:lnTo>
                  <a:lnTo>
                    <a:pt x="12937" y="54"/>
                  </a:lnTo>
                  <a:lnTo>
                    <a:pt x="12855" y="27"/>
                  </a:lnTo>
                  <a:lnTo>
                    <a:pt x="12774" y="14"/>
                  </a:lnTo>
                  <a:lnTo>
                    <a:pt x="12692"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41;p29">
              <a:extLst>
                <a:ext uri="{FF2B5EF4-FFF2-40B4-BE49-F238E27FC236}">
                  <a16:creationId xmlns:a16="http://schemas.microsoft.com/office/drawing/2014/main" id="{7F254EA7-265D-DE81-5B3E-A6332798FBB0}"/>
                </a:ext>
              </a:extLst>
            </p:cNvPr>
            <p:cNvSpPr/>
            <p:nvPr/>
          </p:nvSpPr>
          <p:spPr>
            <a:xfrm>
              <a:off x="3751797" y="4294005"/>
              <a:ext cx="475039" cy="58669"/>
            </a:xfrm>
            <a:custGeom>
              <a:avLst/>
              <a:gdLst/>
              <a:ahLst/>
              <a:cxnLst/>
              <a:rect l="l" t="t" r="r" b="b"/>
              <a:pathLst>
                <a:path w="13441" h="1660" extrusionOk="0">
                  <a:moveTo>
                    <a:pt x="749" y="0"/>
                  </a:moveTo>
                  <a:lnTo>
                    <a:pt x="667" y="14"/>
                  </a:lnTo>
                  <a:lnTo>
                    <a:pt x="586" y="27"/>
                  </a:lnTo>
                  <a:lnTo>
                    <a:pt x="518" y="68"/>
                  </a:lnTo>
                  <a:lnTo>
                    <a:pt x="368" y="136"/>
                  </a:lnTo>
                  <a:lnTo>
                    <a:pt x="246" y="245"/>
                  </a:lnTo>
                  <a:lnTo>
                    <a:pt x="151" y="367"/>
                  </a:lnTo>
                  <a:lnTo>
                    <a:pt x="69" y="503"/>
                  </a:lnTo>
                  <a:lnTo>
                    <a:pt x="42" y="585"/>
                  </a:lnTo>
                  <a:lnTo>
                    <a:pt x="15" y="667"/>
                  </a:lnTo>
                  <a:lnTo>
                    <a:pt x="1" y="748"/>
                  </a:lnTo>
                  <a:lnTo>
                    <a:pt x="1" y="830"/>
                  </a:lnTo>
                  <a:lnTo>
                    <a:pt x="1" y="911"/>
                  </a:lnTo>
                  <a:lnTo>
                    <a:pt x="15" y="993"/>
                  </a:lnTo>
                  <a:lnTo>
                    <a:pt x="42" y="1075"/>
                  </a:lnTo>
                  <a:lnTo>
                    <a:pt x="69" y="1156"/>
                  </a:lnTo>
                  <a:lnTo>
                    <a:pt x="151" y="1292"/>
                  </a:lnTo>
                  <a:lnTo>
                    <a:pt x="246" y="1415"/>
                  </a:lnTo>
                  <a:lnTo>
                    <a:pt x="368" y="1524"/>
                  </a:lnTo>
                  <a:lnTo>
                    <a:pt x="518" y="1592"/>
                  </a:lnTo>
                  <a:lnTo>
                    <a:pt x="586" y="1619"/>
                  </a:lnTo>
                  <a:lnTo>
                    <a:pt x="667" y="1646"/>
                  </a:lnTo>
                  <a:lnTo>
                    <a:pt x="749" y="1660"/>
                  </a:lnTo>
                  <a:lnTo>
                    <a:pt x="12692" y="1660"/>
                  </a:lnTo>
                  <a:lnTo>
                    <a:pt x="12774" y="1646"/>
                  </a:lnTo>
                  <a:lnTo>
                    <a:pt x="12855" y="1619"/>
                  </a:lnTo>
                  <a:lnTo>
                    <a:pt x="12937" y="1592"/>
                  </a:lnTo>
                  <a:lnTo>
                    <a:pt x="13073" y="1524"/>
                  </a:lnTo>
                  <a:lnTo>
                    <a:pt x="13195" y="1415"/>
                  </a:lnTo>
                  <a:lnTo>
                    <a:pt x="13304" y="1292"/>
                  </a:lnTo>
                  <a:lnTo>
                    <a:pt x="13386" y="1156"/>
                  </a:lnTo>
                  <a:lnTo>
                    <a:pt x="13413" y="1075"/>
                  </a:lnTo>
                  <a:lnTo>
                    <a:pt x="13427" y="993"/>
                  </a:lnTo>
                  <a:lnTo>
                    <a:pt x="13440" y="911"/>
                  </a:lnTo>
                  <a:lnTo>
                    <a:pt x="13440" y="830"/>
                  </a:lnTo>
                  <a:lnTo>
                    <a:pt x="13440" y="748"/>
                  </a:lnTo>
                  <a:lnTo>
                    <a:pt x="13427" y="667"/>
                  </a:lnTo>
                  <a:lnTo>
                    <a:pt x="13413" y="585"/>
                  </a:lnTo>
                  <a:lnTo>
                    <a:pt x="13386" y="503"/>
                  </a:lnTo>
                  <a:lnTo>
                    <a:pt x="13304" y="367"/>
                  </a:lnTo>
                  <a:lnTo>
                    <a:pt x="13195" y="245"/>
                  </a:lnTo>
                  <a:lnTo>
                    <a:pt x="13073" y="136"/>
                  </a:lnTo>
                  <a:lnTo>
                    <a:pt x="12937" y="68"/>
                  </a:lnTo>
                  <a:lnTo>
                    <a:pt x="12855" y="27"/>
                  </a:lnTo>
                  <a:lnTo>
                    <a:pt x="12774" y="14"/>
                  </a:lnTo>
                  <a:lnTo>
                    <a:pt x="12692"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42;p29">
              <a:extLst>
                <a:ext uri="{FF2B5EF4-FFF2-40B4-BE49-F238E27FC236}">
                  <a16:creationId xmlns:a16="http://schemas.microsoft.com/office/drawing/2014/main" id="{9F83848C-99D6-EB85-ADB0-9B76C3CC5979}"/>
                </a:ext>
              </a:extLst>
            </p:cNvPr>
            <p:cNvSpPr/>
            <p:nvPr/>
          </p:nvSpPr>
          <p:spPr>
            <a:xfrm>
              <a:off x="3751797" y="4428132"/>
              <a:ext cx="475039" cy="58669"/>
            </a:xfrm>
            <a:custGeom>
              <a:avLst/>
              <a:gdLst/>
              <a:ahLst/>
              <a:cxnLst/>
              <a:rect l="l" t="t" r="r" b="b"/>
              <a:pathLst>
                <a:path w="13441" h="1660" extrusionOk="0">
                  <a:moveTo>
                    <a:pt x="749" y="0"/>
                  </a:moveTo>
                  <a:lnTo>
                    <a:pt x="667" y="14"/>
                  </a:lnTo>
                  <a:lnTo>
                    <a:pt x="586" y="41"/>
                  </a:lnTo>
                  <a:lnTo>
                    <a:pt x="518" y="68"/>
                  </a:lnTo>
                  <a:lnTo>
                    <a:pt x="368" y="136"/>
                  </a:lnTo>
                  <a:lnTo>
                    <a:pt x="246" y="245"/>
                  </a:lnTo>
                  <a:lnTo>
                    <a:pt x="151" y="367"/>
                  </a:lnTo>
                  <a:lnTo>
                    <a:pt x="69" y="504"/>
                  </a:lnTo>
                  <a:lnTo>
                    <a:pt x="42" y="585"/>
                  </a:lnTo>
                  <a:lnTo>
                    <a:pt x="15" y="667"/>
                  </a:lnTo>
                  <a:lnTo>
                    <a:pt x="1" y="748"/>
                  </a:lnTo>
                  <a:lnTo>
                    <a:pt x="1" y="830"/>
                  </a:lnTo>
                  <a:lnTo>
                    <a:pt x="1" y="912"/>
                  </a:lnTo>
                  <a:lnTo>
                    <a:pt x="15" y="993"/>
                  </a:lnTo>
                  <a:lnTo>
                    <a:pt x="42" y="1075"/>
                  </a:lnTo>
                  <a:lnTo>
                    <a:pt x="69" y="1156"/>
                  </a:lnTo>
                  <a:lnTo>
                    <a:pt x="151" y="1292"/>
                  </a:lnTo>
                  <a:lnTo>
                    <a:pt x="246" y="1415"/>
                  </a:lnTo>
                  <a:lnTo>
                    <a:pt x="368" y="1524"/>
                  </a:lnTo>
                  <a:lnTo>
                    <a:pt x="518" y="1605"/>
                  </a:lnTo>
                  <a:lnTo>
                    <a:pt x="586" y="1633"/>
                  </a:lnTo>
                  <a:lnTo>
                    <a:pt x="667" y="1646"/>
                  </a:lnTo>
                  <a:lnTo>
                    <a:pt x="749" y="1660"/>
                  </a:lnTo>
                  <a:lnTo>
                    <a:pt x="12692" y="1660"/>
                  </a:lnTo>
                  <a:lnTo>
                    <a:pt x="12774" y="1646"/>
                  </a:lnTo>
                  <a:lnTo>
                    <a:pt x="12855" y="1633"/>
                  </a:lnTo>
                  <a:lnTo>
                    <a:pt x="12937" y="1605"/>
                  </a:lnTo>
                  <a:lnTo>
                    <a:pt x="13073" y="1524"/>
                  </a:lnTo>
                  <a:lnTo>
                    <a:pt x="13195" y="1415"/>
                  </a:lnTo>
                  <a:lnTo>
                    <a:pt x="13304" y="1292"/>
                  </a:lnTo>
                  <a:lnTo>
                    <a:pt x="13386" y="1156"/>
                  </a:lnTo>
                  <a:lnTo>
                    <a:pt x="13413" y="1075"/>
                  </a:lnTo>
                  <a:lnTo>
                    <a:pt x="13427" y="993"/>
                  </a:lnTo>
                  <a:lnTo>
                    <a:pt x="13440" y="912"/>
                  </a:lnTo>
                  <a:lnTo>
                    <a:pt x="13440" y="830"/>
                  </a:lnTo>
                  <a:lnTo>
                    <a:pt x="13440" y="748"/>
                  </a:lnTo>
                  <a:lnTo>
                    <a:pt x="13427" y="667"/>
                  </a:lnTo>
                  <a:lnTo>
                    <a:pt x="13413" y="585"/>
                  </a:lnTo>
                  <a:lnTo>
                    <a:pt x="13386" y="504"/>
                  </a:lnTo>
                  <a:lnTo>
                    <a:pt x="13304" y="367"/>
                  </a:lnTo>
                  <a:lnTo>
                    <a:pt x="13195" y="245"/>
                  </a:lnTo>
                  <a:lnTo>
                    <a:pt x="13073" y="136"/>
                  </a:lnTo>
                  <a:lnTo>
                    <a:pt x="12937" y="68"/>
                  </a:lnTo>
                  <a:lnTo>
                    <a:pt x="12855" y="41"/>
                  </a:lnTo>
                  <a:lnTo>
                    <a:pt x="12774" y="14"/>
                  </a:lnTo>
                  <a:lnTo>
                    <a:pt x="12692"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43;p29">
              <a:extLst>
                <a:ext uri="{FF2B5EF4-FFF2-40B4-BE49-F238E27FC236}">
                  <a16:creationId xmlns:a16="http://schemas.microsoft.com/office/drawing/2014/main" id="{B08240CB-BFAC-C3EE-8669-E7BF80D111C1}"/>
                </a:ext>
              </a:extLst>
            </p:cNvPr>
            <p:cNvSpPr/>
            <p:nvPr/>
          </p:nvSpPr>
          <p:spPr>
            <a:xfrm>
              <a:off x="3667681" y="3622843"/>
              <a:ext cx="25517" cy="25517"/>
            </a:xfrm>
            <a:custGeom>
              <a:avLst/>
              <a:gdLst/>
              <a:ahLst/>
              <a:cxnLst/>
              <a:rect l="l" t="t" r="r" b="b"/>
              <a:pathLst>
                <a:path w="722" h="722" extrusionOk="0">
                  <a:moveTo>
                    <a:pt x="354" y="1"/>
                  </a:moveTo>
                  <a:lnTo>
                    <a:pt x="286" y="15"/>
                  </a:lnTo>
                  <a:lnTo>
                    <a:pt x="218" y="28"/>
                  </a:lnTo>
                  <a:lnTo>
                    <a:pt x="164" y="69"/>
                  </a:lnTo>
                  <a:lnTo>
                    <a:pt x="109" y="110"/>
                  </a:lnTo>
                  <a:lnTo>
                    <a:pt x="69" y="164"/>
                  </a:lnTo>
                  <a:lnTo>
                    <a:pt x="28" y="219"/>
                  </a:lnTo>
                  <a:lnTo>
                    <a:pt x="14" y="287"/>
                  </a:lnTo>
                  <a:lnTo>
                    <a:pt x="1" y="355"/>
                  </a:lnTo>
                  <a:lnTo>
                    <a:pt x="14" y="436"/>
                  </a:lnTo>
                  <a:lnTo>
                    <a:pt x="28" y="491"/>
                  </a:lnTo>
                  <a:lnTo>
                    <a:pt x="69" y="559"/>
                  </a:lnTo>
                  <a:lnTo>
                    <a:pt x="109" y="613"/>
                  </a:lnTo>
                  <a:lnTo>
                    <a:pt x="164" y="654"/>
                  </a:lnTo>
                  <a:lnTo>
                    <a:pt x="218" y="681"/>
                  </a:lnTo>
                  <a:lnTo>
                    <a:pt x="286" y="708"/>
                  </a:lnTo>
                  <a:lnTo>
                    <a:pt x="354" y="722"/>
                  </a:lnTo>
                  <a:lnTo>
                    <a:pt x="436" y="708"/>
                  </a:lnTo>
                  <a:lnTo>
                    <a:pt x="504" y="681"/>
                  </a:lnTo>
                  <a:lnTo>
                    <a:pt x="558" y="654"/>
                  </a:lnTo>
                  <a:lnTo>
                    <a:pt x="613" y="613"/>
                  </a:lnTo>
                  <a:lnTo>
                    <a:pt x="653" y="559"/>
                  </a:lnTo>
                  <a:lnTo>
                    <a:pt x="681" y="491"/>
                  </a:lnTo>
                  <a:lnTo>
                    <a:pt x="708" y="436"/>
                  </a:lnTo>
                  <a:lnTo>
                    <a:pt x="721" y="355"/>
                  </a:lnTo>
                  <a:lnTo>
                    <a:pt x="708" y="287"/>
                  </a:lnTo>
                  <a:lnTo>
                    <a:pt x="681" y="219"/>
                  </a:lnTo>
                  <a:lnTo>
                    <a:pt x="653" y="164"/>
                  </a:lnTo>
                  <a:lnTo>
                    <a:pt x="613" y="110"/>
                  </a:lnTo>
                  <a:lnTo>
                    <a:pt x="558" y="69"/>
                  </a:lnTo>
                  <a:lnTo>
                    <a:pt x="504" y="28"/>
                  </a:lnTo>
                  <a:lnTo>
                    <a:pt x="436" y="15"/>
                  </a:lnTo>
                  <a:lnTo>
                    <a:pt x="354" y="1"/>
                  </a:lnTo>
                  <a:close/>
                </a:path>
              </a:pathLst>
            </a:custGeom>
            <a:solidFill>
              <a:srgbClr val="1739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44;p29">
              <a:extLst>
                <a:ext uri="{FF2B5EF4-FFF2-40B4-BE49-F238E27FC236}">
                  <a16:creationId xmlns:a16="http://schemas.microsoft.com/office/drawing/2014/main" id="{80577491-EAF5-A9E7-7CE9-D0EE8E6791A8}"/>
                </a:ext>
              </a:extLst>
            </p:cNvPr>
            <p:cNvSpPr/>
            <p:nvPr/>
          </p:nvSpPr>
          <p:spPr>
            <a:xfrm>
              <a:off x="3667681" y="3656525"/>
              <a:ext cx="25517" cy="25517"/>
            </a:xfrm>
            <a:custGeom>
              <a:avLst/>
              <a:gdLst/>
              <a:ahLst/>
              <a:cxnLst/>
              <a:rect l="l" t="t" r="r" b="b"/>
              <a:pathLst>
                <a:path w="722" h="722" extrusionOk="0">
                  <a:moveTo>
                    <a:pt x="354" y="0"/>
                  </a:moveTo>
                  <a:lnTo>
                    <a:pt x="286" y="14"/>
                  </a:lnTo>
                  <a:lnTo>
                    <a:pt x="218" y="27"/>
                  </a:lnTo>
                  <a:lnTo>
                    <a:pt x="164" y="68"/>
                  </a:lnTo>
                  <a:lnTo>
                    <a:pt x="109" y="109"/>
                  </a:lnTo>
                  <a:lnTo>
                    <a:pt x="69" y="163"/>
                  </a:lnTo>
                  <a:lnTo>
                    <a:pt x="28" y="218"/>
                  </a:lnTo>
                  <a:lnTo>
                    <a:pt x="14" y="286"/>
                  </a:lnTo>
                  <a:lnTo>
                    <a:pt x="1" y="354"/>
                  </a:lnTo>
                  <a:lnTo>
                    <a:pt x="14" y="435"/>
                  </a:lnTo>
                  <a:lnTo>
                    <a:pt x="28" y="503"/>
                  </a:lnTo>
                  <a:lnTo>
                    <a:pt x="69" y="558"/>
                  </a:lnTo>
                  <a:lnTo>
                    <a:pt x="109" y="612"/>
                  </a:lnTo>
                  <a:lnTo>
                    <a:pt x="164" y="653"/>
                  </a:lnTo>
                  <a:lnTo>
                    <a:pt x="218" y="694"/>
                  </a:lnTo>
                  <a:lnTo>
                    <a:pt x="286" y="707"/>
                  </a:lnTo>
                  <a:lnTo>
                    <a:pt x="354" y="721"/>
                  </a:lnTo>
                  <a:lnTo>
                    <a:pt x="436" y="707"/>
                  </a:lnTo>
                  <a:lnTo>
                    <a:pt x="504" y="694"/>
                  </a:lnTo>
                  <a:lnTo>
                    <a:pt x="558" y="653"/>
                  </a:lnTo>
                  <a:lnTo>
                    <a:pt x="613" y="612"/>
                  </a:lnTo>
                  <a:lnTo>
                    <a:pt x="653" y="558"/>
                  </a:lnTo>
                  <a:lnTo>
                    <a:pt x="681" y="503"/>
                  </a:lnTo>
                  <a:lnTo>
                    <a:pt x="708" y="435"/>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45;p29">
              <a:extLst>
                <a:ext uri="{FF2B5EF4-FFF2-40B4-BE49-F238E27FC236}">
                  <a16:creationId xmlns:a16="http://schemas.microsoft.com/office/drawing/2014/main" id="{2771FED7-C31F-869C-1F6E-4C675A90373B}"/>
                </a:ext>
              </a:extLst>
            </p:cNvPr>
            <p:cNvSpPr/>
            <p:nvPr/>
          </p:nvSpPr>
          <p:spPr>
            <a:xfrm>
              <a:off x="3667681" y="3757005"/>
              <a:ext cx="25517" cy="25517"/>
            </a:xfrm>
            <a:custGeom>
              <a:avLst/>
              <a:gdLst/>
              <a:ahLst/>
              <a:cxnLst/>
              <a:rect l="l" t="t" r="r" b="b"/>
              <a:pathLst>
                <a:path w="722" h="722" extrusionOk="0">
                  <a:moveTo>
                    <a:pt x="354" y="0"/>
                  </a:moveTo>
                  <a:lnTo>
                    <a:pt x="286" y="14"/>
                  </a:lnTo>
                  <a:lnTo>
                    <a:pt x="218" y="27"/>
                  </a:lnTo>
                  <a:lnTo>
                    <a:pt x="164" y="68"/>
                  </a:lnTo>
                  <a:lnTo>
                    <a:pt x="109" y="109"/>
                  </a:lnTo>
                  <a:lnTo>
                    <a:pt x="69" y="163"/>
                  </a:lnTo>
                  <a:lnTo>
                    <a:pt x="28" y="218"/>
                  </a:lnTo>
                  <a:lnTo>
                    <a:pt x="14" y="286"/>
                  </a:lnTo>
                  <a:lnTo>
                    <a:pt x="1" y="354"/>
                  </a:lnTo>
                  <a:lnTo>
                    <a:pt x="14" y="435"/>
                  </a:lnTo>
                  <a:lnTo>
                    <a:pt x="28" y="503"/>
                  </a:lnTo>
                  <a:lnTo>
                    <a:pt x="69" y="558"/>
                  </a:lnTo>
                  <a:lnTo>
                    <a:pt x="109" y="612"/>
                  </a:lnTo>
                  <a:lnTo>
                    <a:pt x="164" y="653"/>
                  </a:lnTo>
                  <a:lnTo>
                    <a:pt x="218" y="694"/>
                  </a:lnTo>
                  <a:lnTo>
                    <a:pt x="286" y="707"/>
                  </a:lnTo>
                  <a:lnTo>
                    <a:pt x="354" y="721"/>
                  </a:lnTo>
                  <a:lnTo>
                    <a:pt x="436" y="707"/>
                  </a:lnTo>
                  <a:lnTo>
                    <a:pt x="504" y="694"/>
                  </a:lnTo>
                  <a:lnTo>
                    <a:pt x="558" y="653"/>
                  </a:lnTo>
                  <a:lnTo>
                    <a:pt x="613" y="612"/>
                  </a:lnTo>
                  <a:lnTo>
                    <a:pt x="653" y="558"/>
                  </a:lnTo>
                  <a:lnTo>
                    <a:pt x="681" y="503"/>
                  </a:lnTo>
                  <a:lnTo>
                    <a:pt x="708" y="435"/>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46;p29">
              <a:extLst>
                <a:ext uri="{FF2B5EF4-FFF2-40B4-BE49-F238E27FC236}">
                  <a16:creationId xmlns:a16="http://schemas.microsoft.com/office/drawing/2014/main" id="{6C85F11C-9E15-95B1-4AD5-26E31FB5670A}"/>
                </a:ext>
              </a:extLst>
            </p:cNvPr>
            <p:cNvSpPr/>
            <p:nvPr/>
          </p:nvSpPr>
          <p:spPr>
            <a:xfrm>
              <a:off x="3667681" y="3790652"/>
              <a:ext cx="25517" cy="25517"/>
            </a:xfrm>
            <a:custGeom>
              <a:avLst/>
              <a:gdLst/>
              <a:ahLst/>
              <a:cxnLst/>
              <a:rect l="l" t="t" r="r" b="b"/>
              <a:pathLst>
                <a:path w="722" h="722" extrusionOk="0">
                  <a:moveTo>
                    <a:pt x="354" y="0"/>
                  </a:moveTo>
                  <a:lnTo>
                    <a:pt x="286" y="14"/>
                  </a:lnTo>
                  <a:lnTo>
                    <a:pt x="218" y="27"/>
                  </a:lnTo>
                  <a:lnTo>
                    <a:pt x="164" y="68"/>
                  </a:lnTo>
                  <a:lnTo>
                    <a:pt x="109" y="109"/>
                  </a:lnTo>
                  <a:lnTo>
                    <a:pt x="69" y="163"/>
                  </a:lnTo>
                  <a:lnTo>
                    <a:pt x="28" y="218"/>
                  </a:lnTo>
                  <a:lnTo>
                    <a:pt x="14" y="286"/>
                  </a:lnTo>
                  <a:lnTo>
                    <a:pt x="1" y="354"/>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47;p29">
              <a:extLst>
                <a:ext uri="{FF2B5EF4-FFF2-40B4-BE49-F238E27FC236}">
                  <a16:creationId xmlns:a16="http://schemas.microsoft.com/office/drawing/2014/main" id="{CAB2A715-56E9-AFF7-AF20-C0707867DF73}"/>
                </a:ext>
              </a:extLst>
            </p:cNvPr>
            <p:cNvSpPr/>
            <p:nvPr/>
          </p:nvSpPr>
          <p:spPr>
            <a:xfrm>
              <a:off x="3667681" y="4025258"/>
              <a:ext cx="25517" cy="25517"/>
            </a:xfrm>
            <a:custGeom>
              <a:avLst/>
              <a:gdLst/>
              <a:ahLst/>
              <a:cxnLst/>
              <a:rect l="l" t="t" r="r" b="b"/>
              <a:pathLst>
                <a:path w="722" h="722" extrusionOk="0">
                  <a:moveTo>
                    <a:pt x="354" y="0"/>
                  </a:moveTo>
                  <a:lnTo>
                    <a:pt x="286" y="14"/>
                  </a:lnTo>
                  <a:lnTo>
                    <a:pt x="218" y="41"/>
                  </a:lnTo>
                  <a:lnTo>
                    <a:pt x="164" y="68"/>
                  </a:lnTo>
                  <a:lnTo>
                    <a:pt x="109" y="109"/>
                  </a:lnTo>
                  <a:lnTo>
                    <a:pt x="69" y="164"/>
                  </a:lnTo>
                  <a:lnTo>
                    <a:pt x="28" y="218"/>
                  </a:lnTo>
                  <a:lnTo>
                    <a:pt x="14" y="286"/>
                  </a:lnTo>
                  <a:lnTo>
                    <a:pt x="1" y="368"/>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68"/>
                  </a:lnTo>
                  <a:lnTo>
                    <a:pt x="708" y="286"/>
                  </a:lnTo>
                  <a:lnTo>
                    <a:pt x="681" y="218"/>
                  </a:lnTo>
                  <a:lnTo>
                    <a:pt x="653" y="164"/>
                  </a:lnTo>
                  <a:lnTo>
                    <a:pt x="613" y="109"/>
                  </a:lnTo>
                  <a:lnTo>
                    <a:pt x="558" y="68"/>
                  </a:lnTo>
                  <a:lnTo>
                    <a:pt x="504" y="41"/>
                  </a:lnTo>
                  <a:lnTo>
                    <a:pt x="436" y="14"/>
                  </a:lnTo>
                  <a:lnTo>
                    <a:pt x="3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48;p29">
              <a:extLst>
                <a:ext uri="{FF2B5EF4-FFF2-40B4-BE49-F238E27FC236}">
                  <a16:creationId xmlns:a16="http://schemas.microsoft.com/office/drawing/2014/main" id="{82E768D4-5C07-5661-C529-42D7999E1F65}"/>
                </a:ext>
              </a:extLst>
            </p:cNvPr>
            <p:cNvSpPr/>
            <p:nvPr/>
          </p:nvSpPr>
          <p:spPr>
            <a:xfrm>
              <a:off x="3667681" y="4059399"/>
              <a:ext cx="25517" cy="25022"/>
            </a:xfrm>
            <a:custGeom>
              <a:avLst/>
              <a:gdLst/>
              <a:ahLst/>
              <a:cxnLst/>
              <a:rect l="l" t="t" r="r" b="b"/>
              <a:pathLst>
                <a:path w="722" h="708" extrusionOk="0">
                  <a:moveTo>
                    <a:pt x="286" y="0"/>
                  </a:moveTo>
                  <a:lnTo>
                    <a:pt x="218" y="27"/>
                  </a:lnTo>
                  <a:lnTo>
                    <a:pt x="164" y="54"/>
                  </a:lnTo>
                  <a:lnTo>
                    <a:pt x="109" y="95"/>
                  </a:lnTo>
                  <a:lnTo>
                    <a:pt x="69" y="150"/>
                  </a:lnTo>
                  <a:lnTo>
                    <a:pt x="28" y="218"/>
                  </a:lnTo>
                  <a:lnTo>
                    <a:pt x="14" y="272"/>
                  </a:lnTo>
                  <a:lnTo>
                    <a:pt x="1" y="354"/>
                  </a:lnTo>
                  <a:lnTo>
                    <a:pt x="14" y="422"/>
                  </a:lnTo>
                  <a:lnTo>
                    <a:pt x="28" y="490"/>
                  </a:lnTo>
                  <a:lnTo>
                    <a:pt x="69" y="544"/>
                  </a:lnTo>
                  <a:lnTo>
                    <a:pt x="109" y="599"/>
                  </a:lnTo>
                  <a:lnTo>
                    <a:pt x="164" y="653"/>
                  </a:lnTo>
                  <a:lnTo>
                    <a:pt x="218" y="680"/>
                  </a:lnTo>
                  <a:lnTo>
                    <a:pt x="286" y="694"/>
                  </a:lnTo>
                  <a:lnTo>
                    <a:pt x="354" y="707"/>
                  </a:lnTo>
                  <a:lnTo>
                    <a:pt x="436" y="694"/>
                  </a:lnTo>
                  <a:lnTo>
                    <a:pt x="504" y="680"/>
                  </a:lnTo>
                  <a:lnTo>
                    <a:pt x="558" y="653"/>
                  </a:lnTo>
                  <a:lnTo>
                    <a:pt x="613" y="599"/>
                  </a:lnTo>
                  <a:lnTo>
                    <a:pt x="653" y="544"/>
                  </a:lnTo>
                  <a:lnTo>
                    <a:pt x="681" y="490"/>
                  </a:lnTo>
                  <a:lnTo>
                    <a:pt x="708" y="422"/>
                  </a:lnTo>
                  <a:lnTo>
                    <a:pt x="721" y="354"/>
                  </a:lnTo>
                  <a:lnTo>
                    <a:pt x="708" y="272"/>
                  </a:lnTo>
                  <a:lnTo>
                    <a:pt x="681" y="218"/>
                  </a:lnTo>
                  <a:lnTo>
                    <a:pt x="653" y="150"/>
                  </a:lnTo>
                  <a:lnTo>
                    <a:pt x="613" y="95"/>
                  </a:lnTo>
                  <a:lnTo>
                    <a:pt x="558" y="54"/>
                  </a:lnTo>
                  <a:lnTo>
                    <a:pt x="504" y="27"/>
                  </a:lnTo>
                  <a:lnTo>
                    <a:pt x="436"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249;p29">
              <a:extLst>
                <a:ext uri="{FF2B5EF4-FFF2-40B4-BE49-F238E27FC236}">
                  <a16:creationId xmlns:a16="http://schemas.microsoft.com/office/drawing/2014/main" id="{A5CCEC93-5474-D0CF-F2CE-FCBF679975C5}"/>
                </a:ext>
              </a:extLst>
            </p:cNvPr>
            <p:cNvSpPr/>
            <p:nvPr/>
          </p:nvSpPr>
          <p:spPr>
            <a:xfrm>
              <a:off x="3667681" y="3891131"/>
              <a:ext cx="25517" cy="25517"/>
            </a:xfrm>
            <a:custGeom>
              <a:avLst/>
              <a:gdLst/>
              <a:ahLst/>
              <a:cxnLst/>
              <a:rect l="l" t="t" r="r" b="b"/>
              <a:pathLst>
                <a:path w="722" h="722" extrusionOk="0">
                  <a:moveTo>
                    <a:pt x="354" y="0"/>
                  </a:moveTo>
                  <a:lnTo>
                    <a:pt x="286" y="14"/>
                  </a:lnTo>
                  <a:lnTo>
                    <a:pt x="218" y="27"/>
                  </a:lnTo>
                  <a:lnTo>
                    <a:pt x="164" y="68"/>
                  </a:lnTo>
                  <a:lnTo>
                    <a:pt x="109" y="109"/>
                  </a:lnTo>
                  <a:lnTo>
                    <a:pt x="69" y="163"/>
                  </a:lnTo>
                  <a:lnTo>
                    <a:pt x="28" y="218"/>
                  </a:lnTo>
                  <a:lnTo>
                    <a:pt x="14" y="286"/>
                  </a:lnTo>
                  <a:lnTo>
                    <a:pt x="1" y="367"/>
                  </a:lnTo>
                  <a:lnTo>
                    <a:pt x="14" y="435"/>
                  </a:lnTo>
                  <a:lnTo>
                    <a:pt x="28" y="503"/>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3"/>
                  </a:lnTo>
                  <a:lnTo>
                    <a:pt x="708" y="435"/>
                  </a:lnTo>
                  <a:lnTo>
                    <a:pt x="721" y="367"/>
                  </a:lnTo>
                  <a:lnTo>
                    <a:pt x="708" y="286"/>
                  </a:lnTo>
                  <a:lnTo>
                    <a:pt x="681" y="218"/>
                  </a:lnTo>
                  <a:lnTo>
                    <a:pt x="653" y="163"/>
                  </a:lnTo>
                  <a:lnTo>
                    <a:pt x="613" y="109"/>
                  </a:lnTo>
                  <a:lnTo>
                    <a:pt x="558" y="68"/>
                  </a:lnTo>
                  <a:lnTo>
                    <a:pt x="504" y="27"/>
                  </a:lnTo>
                  <a:lnTo>
                    <a:pt x="436" y="14"/>
                  </a:lnTo>
                  <a:lnTo>
                    <a:pt x="354" y="0"/>
                  </a:lnTo>
                  <a:close/>
                </a:path>
              </a:pathLst>
            </a:custGeom>
            <a:solidFill>
              <a:srgbClr val="1739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250;p29">
              <a:extLst>
                <a:ext uri="{FF2B5EF4-FFF2-40B4-BE49-F238E27FC236}">
                  <a16:creationId xmlns:a16="http://schemas.microsoft.com/office/drawing/2014/main" id="{920F2C1C-533A-75FE-3726-9DA3E830C8B4}"/>
                </a:ext>
              </a:extLst>
            </p:cNvPr>
            <p:cNvSpPr/>
            <p:nvPr/>
          </p:nvSpPr>
          <p:spPr>
            <a:xfrm>
              <a:off x="3667681" y="3924778"/>
              <a:ext cx="25517" cy="25517"/>
            </a:xfrm>
            <a:custGeom>
              <a:avLst/>
              <a:gdLst/>
              <a:ahLst/>
              <a:cxnLst/>
              <a:rect l="l" t="t" r="r" b="b"/>
              <a:pathLst>
                <a:path w="722" h="722" extrusionOk="0">
                  <a:moveTo>
                    <a:pt x="354" y="0"/>
                  </a:moveTo>
                  <a:lnTo>
                    <a:pt x="286" y="14"/>
                  </a:lnTo>
                  <a:lnTo>
                    <a:pt x="218" y="28"/>
                  </a:lnTo>
                  <a:lnTo>
                    <a:pt x="164" y="68"/>
                  </a:lnTo>
                  <a:lnTo>
                    <a:pt x="109" y="109"/>
                  </a:lnTo>
                  <a:lnTo>
                    <a:pt x="69" y="164"/>
                  </a:lnTo>
                  <a:lnTo>
                    <a:pt x="28" y="218"/>
                  </a:lnTo>
                  <a:lnTo>
                    <a:pt x="14" y="286"/>
                  </a:lnTo>
                  <a:lnTo>
                    <a:pt x="1" y="368"/>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68"/>
                  </a:lnTo>
                  <a:lnTo>
                    <a:pt x="708" y="286"/>
                  </a:lnTo>
                  <a:lnTo>
                    <a:pt x="681" y="218"/>
                  </a:lnTo>
                  <a:lnTo>
                    <a:pt x="653" y="164"/>
                  </a:lnTo>
                  <a:lnTo>
                    <a:pt x="613" y="109"/>
                  </a:lnTo>
                  <a:lnTo>
                    <a:pt x="558" y="68"/>
                  </a:lnTo>
                  <a:lnTo>
                    <a:pt x="504" y="28"/>
                  </a:lnTo>
                  <a:lnTo>
                    <a:pt x="436" y="14"/>
                  </a:lnTo>
                  <a:lnTo>
                    <a:pt x="354"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251;p29">
              <a:extLst>
                <a:ext uri="{FF2B5EF4-FFF2-40B4-BE49-F238E27FC236}">
                  <a16:creationId xmlns:a16="http://schemas.microsoft.com/office/drawing/2014/main" id="{D744379B-94BB-F435-0EAB-72EEF726E5C2}"/>
                </a:ext>
              </a:extLst>
            </p:cNvPr>
            <p:cNvSpPr/>
            <p:nvPr/>
          </p:nvSpPr>
          <p:spPr>
            <a:xfrm>
              <a:off x="3667681" y="4159879"/>
              <a:ext cx="25517" cy="25022"/>
            </a:xfrm>
            <a:custGeom>
              <a:avLst/>
              <a:gdLst/>
              <a:ahLst/>
              <a:cxnLst/>
              <a:rect l="l" t="t" r="r" b="b"/>
              <a:pathLst>
                <a:path w="722" h="708" extrusionOk="0">
                  <a:moveTo>
                    <a:pt x="286" y="0"/>
                  </a:moveTo>
                  <a:lnTo>
                    <a:pt x="218" y="27"/>
                  </a:lnTo>
                  <a:lnTo>
                    <a:pt x="164" y="54"/>
                  </a:lnTo>
                  <a:lnTo>
                    <a:pt x="109" y="95"/>
                  </a:lnTo>
                  <a:lnTo>
                    <a:pt x="69" y="150"/>
                  </a:lnTo>
                  <a:lnTo>
                    <a:pt x="28" y="218"/>
                  </a:lnTo>
                  <a:lnTo>
                    <a:pt x="14" y="286"/>
                  </a:lnTo>
                  <a:lnTo>
                    <a:pt x="1" y="354"/>
                  </a:lnTo>
                  <a:lnTo>
                    <a:pt x="14" y="422"/>
                  </a:lnTo>
                  <a:lnTo>
                    <a:pt x="28" y="490"/>
                  </a:lnTo>
                  <a:lnTo>
                    <a:pt x="69" y="544"/>
                  </a:lnTo>
                  <a:lnTo>
                    <a:pt x="109" y="599"/>
                  </a:lnTo>
                  <a:lnTo>
                    <a:pt x="164" y="653"/>
                  </a:lnTo>
                  <a:lnTo>
                    <a:pt x="218" y="680"/>
                  </a:lnTo>
                  <a:lnTo>
                    <a:pt x="286" y="707"/>
                  </a:lnTo>
                  <a:lnTo>
                    <a:pt x="436" y="707"/>
                  </a:lnTo>
                  <a:lnTo>
                    <a:pt x="504" y="680"/>
                  </a:lnTo>
                  <a:lnTo>
                    <a:pt x="558" y="653"/>
                  </a:lnTo>
                  <a:lnTo>
                    <a:pt x="613" y="599"/>
                  </a:lnTo>
                  <a:lnTo>
                    <a:pt x="653" y="544"/>
                  </a:lnTo>
                  <a:lnTo>
                    <a:pt x="681" y="490"/>
                  </a:lnTo>
                  <a:lnTo>
                    <a:pt x="708" y="422"/>
                  </a:lnTo>
                  <a:lnTo>
                    <a:pt x="721" y="354"/>
                  </a:lnTo>
                  <a:lnTo>
                    <a:pt x="708" y="286"/>
                  </a:lnTo>
                  <a:lnTo>
                    <a:pt x="681" y="218"/>
                  </a:lnTo>
                  <a:lnTo>
                    <a:pt x="653" y="150"/>
                  </a:lnTo>
                  <a:lnTo>
                    <a:pt x="613" y="95"/>
                  </a:lnTo>
                  <a:lnTo>
                    <a:pt x="558" y="54"/>
                  </a:lnTo>
                  <a:lnTo>
                    <a:pt x="504" y="27"/>
                  </a:lnTo>
                  <a:lnTo>
                    <a:pt x="436" y="0"/>
                  </a:lnTo>
                  <a:close/>
                </a:path>
              </a:pathLst>
            </a:custGeom>
            <a:solidFill>
              <a:srgbClr val="1739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252;p29">
              <a:extLst>
                <a:ext uri="{FF2B5EF4-FFF2-40B4-BE49-F238E27FC236}">
                  <a16:creationId xmlns:a16="http://schemas.microsoft.com/office/drawing/2014/main" id="{2C278D3A-B58A-5849-3C20-BF01E578F3A0}"/>
                </a:ext>
              </a:extLst>
            </p:cNvPr>
            <p:cNvSpPr/>
            <p:nvPr/>
          </p:nvSpPr>
          <p:spPr>
            <a:xfrm>
              <a:off x="3667681" y="4193526"/>
              <a:ext cx="25517" cy="25022"/>
            </a:xfrm>
            <a:custGeom>
              <a:avLst/>
              <a:gdLst/>
              <a:ahLst/>
              <a:cxnLst/>
              <a:rect l="l" t="t" r="r" b="b"/>
              <a:pathLst>
                <a:path w="722" h="708" extrusionOk="0">
                  <a:moveTo>
                    <a:pt x="286" y="0"/>
                  </a:moveTo>
                  <a:lnTo>
                    <a:pt x="218" y="27"/>
                  </a:lnTo>
                  <a:lnTo>
                    <a:pt x="164" y="55"/>
                  </a:lnTo>
                  <a:lnTo>
                    <a:pt x="109" y="95"/>
                  </a:lnTo>
                  <a:lnTo>
                    <a:pt x="69" y="150"/>
                  </a:lnTo>
                  <a:lnTo>
                    <a:pt x="28" y="218"/>
                  </a:lnTo>
                  <a:lnTo>
                    <a:pt x="14" y="286"/>
                  </a:lnTo>
                  <a:lnTo>
                    <a:pt x="1" y="354"/>
                  </a:lnTo>
                  <a:lnTo>
                    <a:pt x="14" y="422"/>
                  </a:lnTo>
                  <a:lnTo>
                    <a:pt x="28" y="490"/>
                  </a:lnTo>
                  <a:lnTo>
                    <a:pt x="69" y="558"/>
                  </a:lnTo>
                  <a:lnTo>
                    <a:pt x="109" y="599"/>
                  </a:lnTo>
                  <a:lnTo>
                    <a:pt x="164" y="653"/>
                  </a:lnTo>
                  <a:lnTo>
                    <a:pt x="218" y="680"/>
                  </a:lnTo>
                  <a:lnTo>
                    <a:pt x="286" y="708"/>
                  </a:lnTo>
                  <a:lnTo>
                    <a:pt x="436" y="708"/>
                  </a:lnTo>
                  <a:lnTo>
                    <a:pt x="504" y="680"/>
                  </a:lnTo>
                  <a:lnTo>
                    <a:pt x="558" y="653"/>
                  </a:lnTo>
                  <a:lnTo>
                    <a:pt x="613" y="599"/>
                  </a:lnTo>
                  <a:lnTo>
                    <a:pt x="653" y="558"/>
                  </a:lnTo>
                  <a:lnTo>
                    <a:pt x="681" y="490"/>
                  </a:lnTo>
                  <a:lnTo>
                    <a:pt x="708" y="422"/>
                  </a:lnTo>
                  <a:lnTo>
                    <a:pt x="721" y="354"/>
                  </a:lnTo>
                  <a:lnTo>
                    <a:pt x="708" y="286"/>
                  </a:lnTo>
                  <a:lnTo>
                    <a:pt x="681" y="218"/>
                  </a:lnTo>
                  <a:lnTo>
                    <a:pt x="653" y="150"/>
                  </a:lnTo>
                  <a:lnTo>
                    <a:pt x="613" y="95"/>
                  </a:lnTo>
                  <a:lnTo>
                    <a:pt x="558" y="55"/>
                  </a:lnTo>
                  <a:lnTo>
                    <a:pt x="504" y="27"/>
                  </a:lnTo>
                  <a:lnTo>
                    <a:pt x="436"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253;p29">
              <a:extLst>
                <a:ext uri="{FF2B5EF4-FFF2-40B4-BE49-F238E27FC236}">
                  <a16:creationId xmlns:a16="http://schemas.microsoft.com/office/drawing/2014/main" id="{4FC017D8-0EBB-3A67-9327-1EE823C27006}"/>
                </a:ext>
              </a:extLst>
            </p:cNvPr>
            <p:cNvSpPr/>
            <p:nvPr/>
          </p:nvSpPr>
          <p:spPr>
            <a:xfrm>
              <a:off x="3667681" y="4294005"/>
              <a:ext cx="25517" cy="25022"/>
            </a:xfrm>
            <a:custGeom>
              <a:avLst/>
              <a:gdLst/>
              <a:ahLst/>
              <a:cxnLst/>
              <a:rect l="l" t="t" r="r" b="b"/>
              <a:pathLst>
                <a:path w="722" h="708" extrusionOk="0">
                  <a:moveTo>
                    <a:pt x="286" y="0"/>
                  </a:moveTo>
                  <a:lnTo>
                    <a:pt x="218" y="27"/>
                  </a:lnTo>
                  <a:lnTo>
                    <a:pt x="164" y="55"/>
                  </a:lnTo>
                  <a:lnTo>
                    <a:pt x="109" y="95"/>
                  </a:lnTo>
                  <a:lnTo>
                    <a:pt x="69" y="150"/>
                  </a:lnTo>
                  <a:lnTo>
                    <a:pt x="28" y="218"/>
                  </a:lnTo>
                  <a:lnTo>
                    <a:pt x="14" y="286"/>
                  </a:lnTo>
                  <a:lnTo>
                    <a:pt x="1" y="354"/>
                  </a:lnTo>
                  <a:lnTo>
                    <a:pt x="14" y="422"/>
                  </a:lnTo>
                  <a:lnTo>
                    <a:pt x="28" y="490"/>
                  </a:lnTo>
                  <a:lnTo>
                    <a:pt x="69" y="558"/>
                  </a:lnTo>
                  <a:lnTo>
                    <a:pt x="109" y="599"/>
                  </a:lnTo>
                  <a:lnTo>
                    <a:pt x="164" y="653"/>
                  </a:lnTo>
                  <a:lnTo>
                    <a:pt x="218" y="680"/>
                  </a:lnTo>
                  <a:lnTo>
                    <a:pt x="286" y="707"/>
                  </a:lnTo>
                  <a:lnTo>
                    <a:pt x="436" y="707"/>
                  </a:lnTo>
                  <a:lnTo>
                    <a:pt x="504" y="680"/>
                  </a:lnTo>
                  <a:lnTo>
                    <a:pt x="558" y="653"/>
                  </a:lnTo>
                  <a:lnTo>
                    <a:pt x="613" y="599"/>
                  </a:lnTo>
                  <a:lnTo>
                    <a:pt x="653" y="558"/>
                  </a:lnTo>
                  <a:lnTo>
                    <a:pt x="681" y="490"/>
                  </a:lnTo>
                  <a:lnTo>
                    <a:pt x="708" y="422"/>
                  </a:lnTo>
                  <a:lnTo>
                    <a:pt x="721" y="354"/>
                  </a:lnTo>
                  <a:lnTo>
                    <a:pt x="708" y="286"/>
                  </a:lnTo>
                  <a:lnTo>
                    <a:pt x="681" y="218"/>
                  </a:lnTo>
                  <a:lnTo>
                    <a:pt x="653" y="150"/>
                  </a:lnTo>
                  <a:lnTo>
                    <a:pt x="613" y="95"/>
                  </a:lnTo>
                  <a:lnTo>
                    <a:pt x="558" y="55"/>
                  </a:lnTo>
                  <a:lnTo>
                    <a:pt x="504" y="27"/>
                  </a:lnTo>
                  <a:lnTo>
                    <a:pt x="4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54;p29">
              <a:extLst>
                <a:ext uri="{FF2B5EF4-FFF2-40B4-BE49-F238E27FC236}">
                  <a16:creationId xmlns:a16="http://schemas.microsoft.com/office/drawing/2014/main" id="{58D8B83F-FE96-E124-D83F-93F9FF726D20}"/>
                </a:ext>
              </a:extLst>
            </p:cNvPr>
            <p:cNvSpPr/>
            <p:nvPr/>
          </p:nvSpPr>
          <p:spPr>
            <a:xfrm>
              <a:off x="3667681" y="4327652"/>
              <a:ext cx="25517" cy="25022"/>
            </a:xfrm>
            <a:custGeom>
              <a:avLst/>
              <a:gdLst/>
              <a:ahLst/>
              <a:cxnLst/>
              <a:rect l="l" t="t" r="r" b="b"/>
              <a:pathLst>
                <a:path w="722" h="708" extrusionOk="0">
                  <a:moveTo>
                    <a:pt x="286" y="0"/>
                  </a:moveTo>
                  <a:lnTo>
                    <a:pt x="218" y="27"/>
                  </a:lnTo>
                  <a:lnTo>
                    <a:pt x="164" y="55"/>
                  </a:lnTo>
                  <a:lnTo>
                    <a:pt x="109" y="96"/>
                  </a:lnTo>
                  <a:lnTo>
                    <a:pt x="69" y="150"/>
                  </a:lnTo>
                  <a:lnTo>
                    <a:pt x="28" y="218"/>
                  </a:lnTo>
                  <a:lnTo>
                    <a:pt x="14" y="286"/>
                  </a:lnTo>
                  <a:lnTo>
                    <a:pt x="1" y="354"/>
                  </a:lnTo>
                  <a:lnTo>
                    <a:pt x="14" y="422"/>
                  </a:lnTo>
                  <a:lnTo>
                    <a:pt x="28" y="490"/>
                  </a:lnTo>
                  <a:lnTo>
                    <a:pt x="69" y="558"/>
                  </a:lnTo>
                  <a:lnTo>
                    <a:pt x="109" y="612"/>
                  </a:lnTo>
                  <a:lnTo>
                    <a:pt x="164" y="653"/>
                  </a:lnTo>
                  <a:lnTo>
                    <a:pt x="218" y="680"/>
                  </a:lnTo>
                  <a:lnTo>
                    <a:pt x="286" y="708"/>
                  </a:lnTo>
                  <a:lnTo>
                    <a:pt x="436" y="708"/>
                  </a:lnTo>
                  <a:lnTo>
                    <a:pt x="504" y="680"/>
                  </a:lnTo>
                  <a:lnTo>
                    <a:pt x="558" y="653"/>
                  </a:lnTo>
                  <a:lnTo>
                    <a:pt x="613" y="612"/>
                  </a:lnTo>
                  <a:lnTo>
                    <a:pt x="653" y="558"/>
                  </a:lnTo>
                  <a:lnTo>
                    <a:pt x="681" y="490"/>
                  </a:lnTo>
                  <a:lnTo>
                    <a:pt x="708" y="422"/>
                  </a:lnTo>
                  <a:lnTo>
                    <a:pt x="721" y="354"/>
                  </a:lnTo>
                  <a:lnTo>
                    <a:pt x="708" y="286"/>
                  </a:lnTo>
                  <a:lnTo>
                    <a:pt x="681" y="218"/>
                  </a:lnTo>
                  <a:lnTo>
                    <a:pt x="653" y="150"/>
                  </a:lnTo>
                  <a:lnTo>
                    <a:pt x="613" y="96"/>
                  </a:lnTo>
                  <a:lnTo>
                    <a:pt x="558" y="55"/>
                  </a:lnTo>
                  <a:lnTo>
                    <a:pt x="504" y="27"/>
                  </a:lnTo>
                  <a:lnTo>
                    <a:pt x="436"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255;p29">
              <a:extLst>
                <a:ext uri="{FF2B5EF4-FFF2-40B4-BE49-F238E27FC236}">
                  <a16:creationId xmlns:a16="http://schemas.microsoft.com/office/drawing/2014/main" id="{8101365C-A356-151A-0093-C7A70209EA1C}"/>
                </a:ext>
              </a:extLst>
            </p:cNvPr>
            <p:cNvSpPr/>
            <p:nvPr/>
          </p:nvSpPr>
          <p:spPr>
            <a:xfrm>
              <a:off x="3667681" y="4428132"/>
              <a:ext cx="25517" cy="25022"/>
            </a:xfrm>
            <a:custGeom>
              <a:avLst/>
              <a:gdLst/>
              <a:ahLst/>
              <a:cxnLst/>
              <a:rect l="l" t="t" r="r" b="b"/>
              <a:pathLst>
                <a:path w="722" h="708" extrusionOk="0">
                  <a:moveTo>
                    <a:pt x="286" y="0"/>
                  </a:moveTo>
                  <a:lnTo>
                    <a:pt x="218" y="27"/>
                  </a:lnTo>
                  <a:lnTo>
                    <a:pt x="164" y="55"/>
                  </a:lnTo>
                  <a:lnTo>
                    <a:pt x="109" y="109"/>
                  </a:lnTo>
                  <a:lnTo>
                    <a:pt x="69" y="150"/>
                  </a:lnTo>
                  <a:lnTo>
                    <a:pt x="28" y="218"/>
                  </a:lnTo>
                  <a:lnTo>
                    <a:pt x="14" y="286"/>
                  </a:lnTo>
                  <a:lnTo>
                    <a:pt x="1" y="354"/>
                  </a:lnTo>
                  <a:lnTo>
                    <a:pt x="14" y="422"/>
                  </a:lnTo>
                  <a:lnTo>
                    <a:pt x="28" y="490"/>
                  </a:lnTo>
                  <a:lnTo>
                    <a:pt x="69" y="558"/>
                  </a:lnTo>
                  <a:lnTo>
                    <a:pt x="109" y="612"/>
                  </a:lnTo>
                  <a:lnTo>
                    <a:pt x="164" y="653"/>
                  </a:lnTo>
                  <a:lnTo>
                    <a:pt x="218" y="680"/>
                  </a:lnTo>
                  <a:lnTo>
                    <a:pt x="286" y="708"/>
                  </a:lnTo>
                  <a:lnTo>
                    <a:pt x="436" y="708"/>
                  </a:lnTo>
                  <a:lnTo>
                    <a:pt x="504" y="680"/>
                  </a:lnTo>
                  <a:lnTo>
                    <a:pt x="558" y="653"/>
                  </a:lnTo>
                  <a:lnTo>
                    <a:pt x="613" y="612"/>
                  </a:lnTo>
                  <a:lnTo>
                    <a:pt x="653" y="558"/>
                  </a:lnTo>
                  <a:lnTo>
                    <a:pt x="681" y="490"/>
                  </a:lnTo>
                  <a:lnTo>
                    <a:pt x="708" y="422"/>
                  </a:lnTo>
                  <a:lnTo>
                    <a:pt x="721" y="354"/>
                  </a:lnTo>
                  <a:lnTo>
                    <a:pt x="708" y="286"/>
                  </a:lnTo>
                  <a:lnTo>
                    <a:pt x="681" y="218"/>
                  </a:lnTo>
                  <a:lnTo>
                    <a:pt x="653" y="150"/>
                  </a:lnTo>
                  <a:lnTo>
                    <a:pt x="613" y="109"/>
                  </a:lnTo>
                  <a:lnTo>
                    <a:pt x="558" y="55"/>
                  </a:lnTo>
                  <a:lnTo>
                    <a:pt x="504" y="27"/>
                  </a:lnTo>
                  <a:lnTo>
                    <a:pt x="436" y="0"/>
                  </a:lnTo>
                  <a:close/>
                </a:path>
              </a:pathLst>
            </a:custGeom>
            <a:solidFill>
              <a:srgbClr val="1739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256;p29">
              <a:extLst>
                <a:ext uri="{FF2B5EF4-FFF2-40B4-BE49-F238E27FC236}">
                  <a16:creationId xmlns:a16="http://schemas.microsoft.com/office/drawing/2014/main" id="{CF7EFC5B-9F2D-A6BB-E71E-395B6659521D}"/>
                </a:ext>
              </a:extLst>
            </p:cNvPr>
            <p:cNvSpPr/>
            <p:nvPr/>
          </p:nvSpPr>
          <p:spPr>
            <a:xfrm>
              <a:off x="3667681" y="4461778"/>
              <a:ext cx="25517" cy="25022"/>
            </a:xfrm>
            <a:custGeom>
              <a:avLst/>
              <a:gdLst/>
              <a:ahLst/>
              <a:cxnLst/>
              <a:rect l="l" t="t" r="r" b="b"/>
              <a:pathLst>
                <a:path w="722" h="708" extrusionOk="0">
                  <a:moveTo>
                    <a:pt x="286" y="0"/>
                  </a:moveTo>
                  <a:lnTo>
                    <a:pt x="218" y="28"/>
                  </a:lnTo>
                  <a:lnTo>
                    <a:pt x="164" y="55"/>
                  </a:lnTo>
                  <a:lnTo>
                    <a:pt x="109" y="109"/>
                  </a:lnTo>
                  <a:lnTo>
                    <a:pt x="69" y="150"/>
                  </a:lnTo>
                  <a:lnTo>
                    <a:pt x="28" y="218"/>
                  </a:lnTo>
                  <a:lnTo>
                    <a:pt x="14" y="286"/>
                  </a:lnTo>
                  <a:lnTo>
                    <a:pt x="1" y="354"/>
                  </a:lnTo>
                  <a:lnTo>
                    <a:pt x="14" y="422"/>
                  </a:lnTo>
                  <a:lnTo>
                    <a:pt x="28" y="490"/>
                  </a:lnTo>
                  <a:lnTo>
                    <a:pt x="69" y="558"/>
                  </a:lnTo>
                  <a:lnTo>
                    <a:pt x="109" y="613"/>
                  </a:lnTo>
                  <a:lnTo>
                    <a:pt x="164" y="653"/>
                  </a:lnTo>
                  <a:lnTo>
                    <a:pt x="218" y="681"/>
                  </a:lnTo>
                  <a:lnTo>
                    <a:pt x="286" y="708"/>
                  </a:lnTo>
                  <a:lnTo>
                    <a:pt x="436" y="708"/>
                  </a:lnTo>
                  <a:lnTo>
                    <a:pt x="504" y="681"/>
                  </a:lnTo>
                  <a:lnTo>
                    <a:pt x="558" y="653"/>
                  </a:lnTo>
                  <a:lnTo>
                    <a:pt x="613" y="613"/>
                  </a:lnTo>
                  <a:lnTo>
                    <a:pt x="653" y="558"/>
                  </a:lnTo>
                  <a:lnTo>
                    <a:pt x="681" y="490"/>
                  </a:lnTo>
                  <a:lnTo>
                    <a:pt x="708" y="422"/>
                  </a:lnTo>
                  <a:lnTo>
                    <a:pt x="721" y="354"/>
                  </a:lnTo>
                  <a:lnTo>
                    <a:pt x="708" y="286"/>
                  </a:lnTo>
                  <a:lnTo>
                    <a:pt x="681" y="218"/>
                  </a:lnTo>
                  <a:lnTo>
                    <a:pt x="653" y="150"/>
                  </a:lnTo>
                  <a:lnTo>
                    <a:pt x="613" y="109"/>
                  </a:lnTo>
                  <a:lnTo>
                    <a:pt x="558" y="55"/>
                  </a:lnTo>
                  <a:lnTo>
                    <a:pt x="504" y="28"/>
                  </a:lnTo>
                  <a:lnTo>
                    <a:pt x="436"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257;p29">
              <a:extLst>
                <a:ext uri="{FF2B5EF4-FFF2-40B4-BE49-F238E27FC236}">
                  <a16:creationId xmlns:a16="http://schemas.microsoft.com/office/drawing/2014/main" id="{3EF2056F-A880-1BB2-E370-C35F4997D50F}"/>
                </a:ext>
              </a:extLst>
            </p:cNvPr>
            <p:cNvSpPr/>
            <p:nvPr/>
          </p:nvSpPr>
          <p:spPr>
            <a:xfrm>
              <a:off x="3722497" y="3425736"/>
              <a:ext cx="438459" cy="48596"/>
            </a:xfrm>
            <a:custGeom>
              <a:avLst/>
              <a:gdLst/>
              <a:ahLst/>
              <a:cxnLst/>
              <a:rect l="l" t="t" r="r" b="b"/>
              <a:pathLst>
                <a:path w="12406" h="1375" extrusionOk="0">
                  <a:moveTo>
                    <a:pt x="1374" y="1"/>
                  </a:moveTo>
                  <a:lnTo>
                    <a:pt x="1224" y="15"/>
                  </a:lnTo>
                  <a:lnTo>
                    <a:pt x="1088" y="28"/>
                  </a:lnTo>
                  <a:lnTo>
                    <a:pt x="966" y="69"/>
                  </a:lnTo>
                  <a:lnTo>
                    <a:pt x="830" y="110"/>
                  </a:lnTo>
                  <a:lnTo>
                    <a:pt x="708" y="164"/>
                  </a:lnTo>
                  <a:lnTo>
                    <a:pt x="599" y="246"/>
                  </a:lnTo>
                  <a:lnTo>
                    <a:pt x="490" y="314"/>
                  </a:lnTo>
                  <a:lnTo>
                    <a:pt x="395" y="409"/>
                  </a:lnTo>
                  <a:lnTo>
                    <a:pt x="313" y="504"/>
                  </a:lnTo>
                  <a:lnTo>
                    <a:pt x="231" y="613"/>
                  </a:lnTo>
                  <a:lnTo>
                    <a:pt x="163" y="722"/>
                  </a:lnTo>
                  <a:lnTo>
                    <a:pt x="109" y="844"/>
                  </a:lnTo>
                  <a:lnTo>
                    <a:pt x="55" y="967"/>
                  </a:lnTo>
                  <a:lnTo>
                    <a:pt x="27" y="1103"/>
                  </a:lnTo>
                  <a:lnTo>
                    <a:pt x="0" y="1239"/>
                  </a:lnTo>
                  <a:lnTo>
                    <a:pt x="0" y="1375"/>
                  </a:lnTo>
                  <a:lnTo>
                    <a:pt x="12406" y="1375"/>
                  </a:lnTo>
                  <a:lnTo>
                    <a:pt x="12392" y="1239"/>
                  </a:lnTo>
                  <a:lnTo>
                    <a:pt x="12379" y="1103"/>
                  </a:lnTo>
                  <a:lnTo>
                    <a:pt x="12338" y="967"/>
                  </a:lnTo>
                  <a:lnTo>
                    <a:pt x="12297" y="844"/>
                  </a:lnTo>
                  <a:lnTo>
                    <a:pt x="12229" y="722"/>
                  </a:lnTo>
                  <a:lnTo>
                    <a:pt x="12161" y="613"/>
                  </a:lnTo>
                  <a:lnTo>
                    <a:pt x="12093" y="504"/>
                  </a:lnTo>
                  <a:lnTo>
                    <a:pt x="11998" y="409"/>
                  </a:lnTo>
                  <a:lnTo>
                    <a:pt x="11902" y="314"/>
                  </a:lnTo>
                  <a:lnTo>
                    <a:pt x="11794" y="246"/>
                  </a:lnTo>
                  <a:lnTo>
                    <a:pt x="11685" y="164"/>
                  </a:lnTo>
                  <a:lnTo>
                    <a:pt x="11562" y="110"/>
                  </a:lnTo>
                  <a:lnTo>
                    <a:pt x="11440" y="69"/>
                  </a:lnTo>
                  <a:lnTo>
                    <a:pt x="11304" y="28"/>
                  </a:lnTo>
                  <a:lnTo>
                    <a:pt x="11168" y="15"/>
                  </a:lnTo>
                  <a:lnTo>
                    <a:pt x="1103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TextBox 75">
            <a:extLst>
              <a:ext uri="{FF2B5EF4-FFF2-40B4-BE49-F238E27FC236}">
                <a16:creationId xmlns:a16="http://schemas.microsoft.com/office/drawing/2014/main" id="{B3962AFA-73AB-94FC-17B1-FC61151FF002}"/>
              </a:ext>
            </a:extLst>
          </p:cNvPr>
          <p:cNvSpPr txBox="1"/>
          <p:nvPr/>
        </p:nvSpPr>
        <p:spPr>
          <a:xfrm>
            <a:off x="8212372" y="2363381"/>
            <a:ext cx="3698975" cy="2554545"/>
          </a:xfrm>
          <a:prstGeom prst="rect">
            <a:avLst/>
          </a:prstGeom>
          <a:noFill/>
        </p:spPr>
        <p:txBody>
          <a:bodyPr wrap="square" rtlCol="0">
            <a:spAutoFit/>
          </a:bodyPr>
          <a:lstStyle/>
          <a:p>
            <a:pPr marL="0" indent="0" algn="ctr">
              <a:buNone/>
            </a:pPr>
            <a:r>
              <a:rPr lang="en-US" sz="2000" b="1" dirty="0">
                <a:latin typeface="Times New Roman" panose="02020603050405020304" pitchFamily="18" charset="0"/>
                <a:cs typeface="Times New Roman" panose="02020603050405020304" pitchFamily="18" charset="0"/>
              </a:rPr>
              <a:t>SEGNET</a:t>
            </a:r>
          </a:p>
          <a:p>
            <a:pPr marL="0" indent="0" algn="ctr">
              <a:buNone/>
            </a:pPr>
            <a:endParaRPr lang="en-US" sz="2000" b="1" dirty="0">
              <a:latin typeface="Times New Roman" panose="02020603050405020304" pitchFamily="18" charset="0"/>
              <a:cs typeface="Times New Roman" panose="02020603050405020304" pitchFamily="18" charset="0"/>
            </a:endParaRPr>
          </a:p>
          <a:p>
            <a:pPr marL="0" indent="0" algn="ctr">
              <a:buNone/>
            </a:pPr>
            <a:endParaRPr lang="en-US" sz="2000" b="1" dirty="0">
              <a:latin typeface="Times New Roman" panose="02020603050405020304" pitchFamily="18" charset="0"/>
              <a:cs typeface="Times New Roman" panose="02020603050405020304" pitchFamily="18" charset="0"/>
            </a:endParaRPr>
          </a:p>
          <a:p>
            <a:pPr algn="just"/>
            <a:r>
              <a:rPr lang="en-US" sz="2000" b="0" i="0" dirty="0">
                <a:solidFill>
                  <a:schemeClr val="tx1">
                    <a:lumMod val="95000"/>
                  </a:schemeClr>
                </a:solidFill>
                <a:effectLst/>
                <a:latin typeface="Times New Roman" panose="02020603050405020304" pitchFamily="18" charset="0"/>
                <a:cs typeface="Times New Roman" panose="02020603050405020304" pitchFamily="18" charset="0"/>
              </a:rPr>
              <a:t>This core trainable segmentation engine consists of an encoder network, a corresponding decoder network followed by a pixel-wise classification layer.</a:t>
            </a:r>
          </a:p>
        </p:txBody>
      </p:sp>
    </p:spTree>
    <p:extLst>
      <p:ext uri="{BB962C8B-B14F-4D97-AF65-F5344CB8AC3E}">
        <p14:creationId xmlns:p14="http://schemas.microsoft.com/office/powerpoint/2010/main" val="7767795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3199</TotalTime>
  <Words>493</Words>
  <Application>Microsoft Office PowerPoint</Application>
  <PresentationFormat>Widescreen</PresentationFormat>
  <Paragraphs>104</Paragraphs>
  <Slides>15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Copperplate Gothic Bold</vt:lpstr>
      <vt:lpstr>Times New Roman</vt:lpstr>
      <vt:lpstr>Office Theme</vt:lpstr>
      <vt:lpstr>reconnaissance using image segmentation </vt:lpstr>
      <vt:lpstr>Outline</vt:lpstr>
      <vt:lpstr>INTRODUCTION</vt:lpstr>
      <vt:lpstr>PROBLEM STATEMENT</vt:lpstr>
      <vt:lpstr>METHODOLOGY</vt:lpstr>
      <vt:lpstr>DATASETS</vt:lpstr>
      <vt:lpstr>PowerPoint Presentation</vt:lpstr>
      <vt:lpstr>PowerPoint Presentation</vt:lpstr>
      <vt:lpstr>IMAGE SEGMENTATION APPROACHES</vt:lpstr>
      <vt:lpstr>UNET </vt:lpstr>
      <vt:lpstr>RESULTS</vt:lpstr>
      <vt:lpstr>SEGNET</vt:lpstr>
      <vt:lpstr>RESULTS</vt:lpstr>
      <vt:lpstr>CONCLUSION</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DSTL SATELLITE IMAGERY FEATURE DETECTION</dc:title>
  <dc:creator>samaikhya choppadandi</dc:creator>
  <cp:lastModifiedBy>Choppadandi, Samaikhya S</cp:lastModifiedBy>
  <cp:revision>36</cp:revision>
  <dcterms:created xsi:type="dcterms:W3CDTF">2022-02-13T01:15:15Z</dcterms:created>
  <dcterms:modified xsi:type="dcterms:W3CDTF">2022-10-07T18:05:04Z</dcterms:modified>
</cp:coreProperties>
</file>